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44" r:id="rId2"/>
    <p:sldMasterId id="2147483805" r:id="rId3"/>
    <p:sldMasterId id="2147483877" r:id="rId4"/>
    <p:sldMasterId id="2147483889" r:id="rId5"/>
    <p:sldMasterId id="2147484049" r:id="rId6"/>
    <p:sldMasterId id="2147484073" r:id="rId7"/>
    <p:sldMasterId id="2147484175" r:id="rId8"/>
    <p:sldMasterId id="2147484306" r:id="rId9"/>
    <p:sldMasterId id="2147484318" r:id="rId10"/>
    <p:sldMasterId id="2147484376" r:id="rId11"/>
    <p:sldMasterId id="2147484394" r:id="rId12"/>
    <p:sldMasterId id="2147484411" r:id="rId13"/>
    <p:sldMasterId id="2147484423" r:id="rId14"/>
    <p:sldMasterId id="2147484440" r:id="rId15"/>
    <p:sldMasterId id="2147484452" r:id="rId16"/>
    <p:sldMasterId id="2147484464" r:id="rId17"/>
  </p:sldMasterIdLst>
  <p:notesMasterIdLst>
    <p:notesMasterId r:id="rId70"/>
  </p:notesMasterIdLst>
  <p:sldIdLst>
    <p:sldId id="506" r:id="rId18"/>
    <p:sldId id="507" r:id="rId19"/>
    <p:sldId id="5127" r:id="rId20"/>
    <p:sldId id="272" r:id="rId21"/>
    <p:sldId id="615" r:id="rId22"/>
    <p:sldId id="517" r:id="rId23"/>
    <p:sldId id="516" r:id="rId24"/>
    <p:sldId id="518" r:id="rId25"/>
    <p:sldId id="519" r:id="rId26"/>
    <p:sldId id="523" r:id="rId27"/>
    <p:sldId id="622" r:id="rId28"/>
    <p:sldId id="623" r:id="rId29"/>
    <p:sldId id="624" r:id="rId30"/>
    <p:sldId id="625" r:id="rId31"/>
    <p:sldId id="628" r:id="rId32"/>
    <p:sldId id="627" r:id="rId33"/>
    <p:sldId id="626" r:id="rId34"/>
    <p:sldId id="637" r:id="rId35"/>
    <p:sldId id="638" r:id="rId36"/>
    <p:sldId id="629" r:id="rId37"/>
    <p:sldId id="630" r:id="rId38"/>
    <p:sldId id="631" r:id="rId39"/>
    <p:sldId id="632" r:id="rId40"/>
    <p:sldId id="633" r:id="rId41"/>
    <p:sldId id="634" r:id="rId42"/>
    <p:sldId id="635" r:id="rId43"/>
    <p:sldId id="5609" r:id="rId44"/>
    <p:sldId id="5610" r:id="rId45"/>
    <p:sldId id="413" r:id="rId46"/>
    <p:sldId id="360" r:id="rId47"/>
    <p:sldId id="361" r:id="rId48"/>
    <p:sldId id="363" r:id="rId49"/>
    <p:sldId id="364" r:id="rId50"/>
    <p:sldId id="365" r:id="rId51"/>
    <p:sldId id="366" r:id="rId52"/>
    <p:sldId id="367" r:id="rId53"/>
    <p:sldId id="292" r:id="rId54"/>
    <p:sldId id="352" r:id="rId55"/>
    <p:sldId id="326" r:id="rId56"/>
    <p:sldId id="265" r:id="rId57"/>
    <p:sldId id="390" r:id="rId58"/>
    <p:sldId id="350" r:id="rId59"/>
    <p:sldId id="5603" r:id="rId60"/>
    <p:sldId id="5604" r:id="rId61"/>
    <p:sldId id="5605" r:id="rId62"/>
    <p:sldId id="477" r:id="rId63"/>
    <p:sldId id="478" r:id="rId64"/>
    <p:sldId id="479" r:id="rId65"/>
    <p:sldId id="480" r:id="rId66"/>
    <p:sldId id="481" r:id="rId67"/>
    <p:sldId id="482" r:id="rId68"/>
    <p:sldId id="5606" r:id="rId69"/>
  </p:sldIdLst>
  <p:sldSz cx="9144000" cy="5143500" type="screen16x9"/>
  <p:notesSz cx="6858000" cy="9144000"/>
  <p:defaultTextStyle>
    <a:defPPr>
      <a:defRPr lang="en-US"/>
    </a:defPPr>
    <a:lvl1pPr marL="0" algn="l" defTabSz="4538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3872" algn="l" defTabSz="4538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7965" algn="l" defTabSz="4538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1876" algn="l" defTabSz="4538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5929" algn="l" defTabSz="4538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69698" algn="l" defTabSz="4538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3635" algn="l" defTabSz="4538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77629" algn="l" defTabSz="4538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1595" algn="l" defTabSz="4538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360" autoAdjust="0"/>
    <p:restoredTop sz="93294"/>
  </p:normalViewPr>
  <p:slideViewPr>
    <p:cSldViewPr snapToGrid="0" snapToObjects="1">
      <p:cViewPr varScale="1">
        <p:scale>
          <a:sx n="54" d="100"/>
          <a:sy n="54" d="100"/>
        </p:scale>
        <p:origin x="1062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notesMaster" Target="notesMasters/notesMaster1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81DED-8C2E-0E4E-8040-F23D9DDBC083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0FE46-6316-F64F-9143-6DEB1810D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2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38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3872" algn="l" defTabSz="4538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7965" algn="l" defTabSz="4538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1876" algn="l" defTabSz="4538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5929" algn="l" defTabSz="4538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69698" algn="l" defTabSz="4538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3635" algn="l" defTabSz="4538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7629" algn="l" defTabSz="4538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1595" algn="l" defTabSz="4538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2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260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9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30F181-EBED-4078-BD9A-204ADE33FAB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29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9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80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11092-F3F7-45A9-861D-92FF470610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93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3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87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540690-D8F5-4782-B1FD-C2E8F0F0D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94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94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01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60FABF-E617-4A1A-ABD1-9E3CE00B272E}" type="slidenum">
              <a:rPr lang="en-US">
                <a:solidFill>
                  <a:srgbClr val="000000"/>
                </a:solidFill>
                <a:latin typeface="Calibri"/>
              </a:rPr>
              <a:pPr/>
              <a:t>37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568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E762D4-2EB9-43D4-BC6E-01AA9F4E120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69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4538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38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91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10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D74C3FD2-F9DB-4B21-9EAE-AE5C1CE20A51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99653C4-9CC8-4DAF-ACD2-722AEFA44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4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A2757CA-2C7D-43B8-8A80-7E174EE824B9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59173FD-5E4C-428A-8D79-89E25F856E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10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62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62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2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62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62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62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62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62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62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6" y="457201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1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405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64704"/>
      </p:ext>
    </p:extLst>
  </p:cSld>
  <p:clrMapOvr>
    <a:masterClrMapping/>
  </p:clrMapOvr>
  <p:transition spd="slow">
    <p:pull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2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1074"/>
      </p:ext>
    </p:extLst>
  </p:cSld>
  <p:clrMapOvr>
    <a:masterClrMapping/>
  </p:clrMapOvr>
  <p:transition spd="slow">
    <p:pull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97626"/>
      </p:ext>
    </p:extLst>
  </p:cSld>
  <p:clrMapOvr>
    <a:masterClrMapping/>
  </p:clrMapOvr>
  <p:transition spd="slow">
    <p:pull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221183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D0C3E13-7C93-40DC-B77E-4D8487F81CAF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4543004-1089-4CD5-9800-55282490A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19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620443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2061"/>
      </p:ext>
    </p:extLst>
  </p:cSld>
  <p:clrMapOvr>
    <a:masterClrMapping/>
  </p:clrMapOvr>
  <p:transition spd="slow">
    <p:pull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1" y="1620739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1" y="2052936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1620739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0" y="2052936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40846"/>
      </p:ext>
    </p:extLst>
  </p:cSld>
  <p:clrMapOvr>
    <a:masterClrMapping/>
  </p:clrMapOvr>
  <p:transition spd="slow">
    <p:pull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89316"/>
      </p:ext>
    </p:extLst>
  </p:cSld>
  <p:clrMapOvr>
    <a:masterClrMapping/>
  </p:clrMapOvr>
  <p:transition spd="slow">
    <p:pull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2085"/>
      </p:ext>
    </p:extLst>
  </p:cSld>
  <p:clrMapOvr>
    <a:masterClrMapping/>
  </p:clrMapOvr>
  <p:transition spd="slow">
    <p:pull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4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79" indent="0">
              <a:buNone/>
              <a:defRPr sz="1050"/>
            </a:lvl2pPr>
            <a:lvl3pPr marL="685561" indent="0">
              <a:buNone/>
              <a:defRPr sz="900"/>
            </a:lvl3pPr>
            <a:lvl4pPr marL="1028340" indent="0">
              <a:buNone/>
              <a:defRPr sz="750"/>
            </a:lvl4pPr>
            <a:lvl5pPr marL="1371120" indent="0">
              <a:buNone/>
              <a:defRPr sz="750"/>
            </a:lvl5pPr>
            <a:lvl6pPr marL="1713902" indent="0">
              <a:buNone/>
              <a:defRPr sz="750"/>
            </a:lvl6pPr>
            <a:lvl7pPr marL="2056681" indent="0">
              <a:buNone/>
              <a:defRPr sz="750"/>
            </a:lvl7pPr>
            <a:lvl8pPr marL="2399460" indent="0">
              <a:buNone/>
              <a:defRPr sz="750"/>
            </a:lvl8pPr>
            <a:lvl9pPr marL="2742239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54800"/>
      </p:ext>
    </p:extLst>
  </p:cSld>
  <p:clrMapOvr>
    <a:masterClrMapping/>
  </p:clrMapOvr>
  <p:transition spd="slow">
    <p:pull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1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2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84" indent="0">
              <a:buNone/>
              <a:defRPr sz="1200"/>
            </a:lvl2pPr>
            <a:lvl3pPr marL="685766" indent="0">
              <a:buNone/>
              <a:defRPr sz="1200"/>
            </a:lvl3pPr>
            <a:lvl4pPr marL="1028649" indent="0">
              <a:buNone/>
              <a:defRPr sz="1200"/>
            </a:lvl4pPr>
            <a:lvl5pPr marL="1371532" indent="0">
              <a:buNone/>
              <a:defRPr sz="1200"/>
            </a:lvl5pPr>
            <a:lvl6pPr marL="1714415" indent="0">
              <a:buNone/>
              <a:defRPr sz="1200"/>
            </a:lvl6pPr>
            <a:lvl7pPr marL="2057297" indent="0">
              <a:buNone/>
              <a:defRPr sz="1200"/>
            </a:lvl7pPr>
            <a:lvl8pPr marL="2400180" indent="0">
              <a:buNone/>
              <a:defRPr sz="1200"/>
            </a:lvl8pPr>
            <a:lvl9pPr marL="2743064" indent="0">
              <a:buNone/>
              <a:defRPr sz="1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84" indent="0">
              <a:buNone/>
              <a:defRPr sz="900"/>
            </a:lvl2pPr>
            <a:lvl3pPr marL="685766" indent="0">
              <a:buNone/>
              <a:defRPr sz="750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5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70312"/>
      </p:ext>
    </p:extLst>
  </p:cSld>
  <p:clrMapOvr>
    <a:masterClrMapping/>
  </p:clrMapOvr>
  <p:transition spd="slow">
    <p:pull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45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45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45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45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3401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2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4" indent="0">
              <a:buFontTx/>
              <a:buNone/>
              <a:defRPr/>
            </a:lvl2pPr>
            <a:lvl3pPr marL="685766" indent="0">
              <a:buFontTx/>
              <a:buNone/>
              <a:defRPr/>
            </a:lvl3pPr>
            <a:lvl4pPr marL="1028649" indent="0">
              <a:buFontTx/>
              <a:buNone/>
              <a:defRPr/>
            </a:lvl4pPr>
            <a:lvl5pPr marL="137153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45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45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45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45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2981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3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45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45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45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45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8676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2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84" indent="0">
              <a:buFontTx/>
              <a:buNone/>
              <a:defRPr/>
            </a:lvl2pPr>
            <a:lvl3pPr marL="685766" indent="0">
              <a:buFontTx/>
              <a:buNone/>
              <a:defRPr/>
            </a:lvl3pPr>
            <a:lvl4pPr marL="1028649" indent="0">
              <a:buFontTx/>
              <a:buNone/>
              <a:defRPr/>
            </a:lvl4pPr>
            <a:lvl5pPr marL="137153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45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45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45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45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39467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541" y="1429044"/>
            <a:ext cx="7681913" cy="114262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gradFill flip="none" rotWithShape="1">
                  <a:gsLst>
                    <a:gs pos="0">
                      <a:schemeClr val="accent1"/>
                    </a:gs>
                    <a:gs pos="8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536" y="3259035"/>
            <a:ext cx="7681913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3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84" indent="0">
              <a:buFontTx/>
              <a:buNone/>
              <a:defRPr/>
            </a:lvl2pPr>
            <a:lvl3pPr marL="685766" indent="0">
              <a:buFontTx/>
              <a:buNone/>
              <a:defRPr/>
            </a:lvl3pPr>
            <a:lvl4pPr marL="1028649" indent="0">
              <a:buFontTx/>
              <a:buNone/>
              <a:defRPr/>
            </a:lvl4pPr>
            <a:lvl5pPr marL="137153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45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45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45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45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45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830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39414"/>
      </p:ext>
    </p:extLst>
  </p:cSld>
  <p:clrMapOvr>
    <a:masterClrMapping/>
  </p:clrMapOvr>
  <p:transition spd="slow">
    <p:pull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7" y="457201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3" y="457201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084015"/>
      </p:ext>
    </p:extLst>
  </p:cSld>
  <p:clrMapOvr>
    <a:masterClrMapping/>
  </p:clrMapOvr>
  <p:transition spd="slow">
    <p:pull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5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06663"/>
      </p:ext>
    </p:extLst>
  </p:cSld>
  <p:clrMapOvr>
    <a:masterClrMapping/>
  </p:clrMapOvr>
  <p:transition spd="slow">
    <p:pull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C3FD2-F9DB-4B21-9EAE-AE5C1CE20A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653C4-9CC8-4DAF-ACD2-722AEFA446D9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36511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6F511-FAFE-4E44-9895-7E0E73AC75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4E280-4218-4CE0-99C0-7F364BA03DB0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962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FB6FA-30DC-4194-8A3A-DFCC128823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6DCA5-4563-4F82-98D7-F261F5868366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938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592AA-AC3B-4C1E-9A82-431AC535F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53522-8025-4280-8519-1C6FB1A4043B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941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045B4-4566-47F7-B1E0-50AC942C99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0FED4-3AE9-47B5-B1C3-AB8F0448F185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323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3EDFB-2560-4E42-8CBE-26EDF489A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4CFE0-E88F-4E83-85AE-4E5B4FE3081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66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3" y="286"/>
            <a:ext cx="7043208" cy="1142621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7" y="3259035"/>
            <a:ext cx="7043208" cy="346249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3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52" y="1766887"/>
            <a:ext cx="7690114" cy="1038746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408737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812D6-56BD-4E66-B87B-1872ADFEB8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8FB8F-CA9C-4263-9546-6D188E1E44A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828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4A99D-C622-48DE-8655-702FD9A21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0C132-8964-4D60-A11F-D5345D4CB6A2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6992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C5B85-CDE0-4F08-AFD1-FA153F49518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DFB49-CA2C-4653-ABA8-B5717BE404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095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721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56711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679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55599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584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757CA-2C7D-43B8-8A80-7E174EE824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173FD-5E4C-428A-8D79-89E25F856E1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283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0C3E13-7C93-40DC-B77E-4D8487F81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43004-1089-4CD5-9800-55282490A88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737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058957"/>
            <a:ext cx="8382000" cy="2142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6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37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37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08" indent="0" algn="ctr">
              <a:buNone/>
              <a:defRPr sz="1500"/>
            </a:lvl2pPr>
            <a:lvl3pPr marL="684678" indent="0" algn="ctr">
              <a:buNone/>
              <a:defRPr sz="1400"/>
            </a:lvl3pPr>
            <a:lvl4pPr marL="1027017" indent="0" algn="ctr">
              <a:buNone/>
              <a:defRPr sz="1200"/>
            </a:lvl4pPr>
            <a:lvl5pPr marL="1369356" indent="0" algn="ctr">
              <a:buNone/>
              <a:defRPr sz="1200"/>
            </a:lvl5pPr>
            <a:lvl6pPr marL="1711727" indent="0" algn="ctr">
              <a:buNone/>
              <a:defRPr sz="1200"/>
            </a:lvl6pPr>
            <a:lvl7pPr marL="2054033" indent="0" algn="ctr">
              <a:buNone/>
              <a:defRPr sz="1200"/>
            </a:lvl7pPr>
            <a:lvl8pPr marL="2396340" indent="0" algn="ctr">
              <a:buNone/>
              <a:defRPr sz="1200"/>
            </a:lvl8pPr>
            <a:lvl9pPr marL="273864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81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6337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9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37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0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3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6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616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219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80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80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08" indent="0">
              <a:buNone/>
              <a:defRPr sz="1500" b="1"/>
            </a:lvl2pPr>
            <a:lvl3pPr marL="684678" indent="0">
              <a:buNone/>
              <a:defRPr sz="1400" b="1"/>
            </a:lvl3pPr>
            <a:lvl4pPr marL="1027017" indent="0">
              <a:buNone/>
              <a:defRPr sz="1200" b="1"/>
            </a:lvl4pPr>
            <a:lvl5pPr marL="1369356" indent="0">
              <a:buNone/>
              <a:defRPr sz="1200" b="1"/>
            </a:lvl5pPr>
            <a:lvl6pPr marL="1711727" indent="0">
              <a:buNone/>
              <a:defRPr sz="1200" b="1"/>
            </a:lvl6pPr>
            <a:lvl7pPr marL="2054033" indent="0">
              <a:buNone/>
              <a:defRPr sz="1200" b="1"/>
            </a:lvl7pPr>
            <a:lvl8pPr marL="2396340" indent="0">
              <a:buNone/>
              <a:defRPr sz="1200" b="1"/>
            </a:lvl8pPr>
            <a:lvl9pPr marL="273864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891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9179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342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6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9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794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6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08" indent="0">
              <a:buNone/>
              <a:defRPr sz="2100"/>
            </a:lvl2pPr>
            <a:lvl3pPr marL="684678" indent="0">
              <a:buNone/>
              <a:defRPr sz="1800"/>
            </a:lvl3pPr>
            <a:lvl4pPr marL="1027017" indent="0">
              <a:buNone/>
              <a:defRPr sz="1500"/>
            </a:lvl4pPr>
            <a:lvl5pPr marL="1369356" indent="0">
              <a:buNone/>
              <a:defRPr sz="1500"/>
            </a:lvl5pPr>
            <a:lvl6pPr marL="1711727" indent="0">
              <a:buNone/>
              <a:defRPr sz="1500"/>
            </a:lvl6pPr>
            <a:lvl7pPr marL="2054033" indent="0">
              <a:buNone/>
              <a:defRPr sz="1500"/>
            </a:lvl7pPr>
            <a:lvl8pPr marL="2396340" indent="0">
              <a:buNone/>
              <a:defRPr sz="1500"/>
            </a:lvl8pPr>
            <a:lvl9pPr marL="2738648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9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08" indent="0">
              <a:buNone/>
              <a:defRPr sz="1100"/>
            </a:lvl2pPr>
            <a:lvl3pPr marL="684678" indent="0">
              <a:buNone/>
              <a:defRPr sz="900"/>
            </a:lvl3pPr>
            <a:lvl4pPr marL="1027017" indent="0">
              <a:buNone/>
              <a:defRPr sz="800"/>
            </a:lvl4pPr>
            <a:lvl5pPr marL="1369356" indent="0">
              <a:buNone/>
              <a:defRPr sz="800"/>
            </a:lvl5pPr>
            <a:lvl6pPr marL="1711727" indent="0">
              <a:buNone/>
              <a:defRPr sz="800"/>
            </a:lvl6pPr>
            <a:lvl7pPr marL="2054033" indent="0">
              <a:buNone/>
              <a:defRPr sz="800"/>
            </a:lvl7pPr>
            <a:lvl8pPr marL="2396340" indent="0">
              <a:buNone/>
              <a:defRPr sz="800"/>
            </a:lvl8pPr>
            <a:lvl9pPr marL="273864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130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09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59949"/>
            <a:ext cx="8382000" cy="21421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4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0826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3085683"/>
      </p:ext>
    </p:extLst>
  </p:cSld>
  <p:clrMapOvr>
    <a:masterClrMapping/>
  </p:clrMapOvr>
  <p:transition spd="slow">
    <p:pull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15410399"/>
      </p:ext>
    </p:extLst>
  </p:cSld>
  <p:clrMapOvr>
    <a:masterClrMapping/>
  </p:clrMapOvr>
  <p:transition spd="slow">
    <p:pull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5494761"/>
      </p:ext>
    </p:extLst>
  </p:cSld>
  <p:clrMapOvr>
    <a:masterClrMapping/>
  </p:clrMapOvr>
  <p:transition spd="slow">
    <p:pull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620443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93582"/>
      </p:ext>
    </p:extLst>
  </p:cSld>
  <p:clrMapOvr>
    <a:masterClrMapping/>
  </p:clrMapOvr>
  <p:transition spd="slow">
    <p:pull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0" y="1620738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0" y="2052935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5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7592830"/>
      </p:ext>
    </p:extLst>
  </p:cSld>
  <p:clrMapOvr>
    <a:masterClrMapping/>
  </p:clrMapOvr>
  <p:transition spd="slow">
    <p:pull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0537796"/>
      </p:ext>
    </p:extLst>
  </p:cSld>
  <p:clrMapOvr>
    <a:masterClrMapping/>
  </p:clrMapOvr>
  <p:transition spd="slow">
    <p:pull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6407589"/>
      </p:ext>
    </p:extLst>
  </p:cSld>
  <p:clrMapOvr>
    <a:masterClrMapping/>
  </p:clrMapOvr>
  <p:transition spd="slow">
    <p:pull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7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3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8" indent="0">
              <a:buNone/>
              <a:defRPr sz="900"/>
            </a:lvl3pPr>
            <a:lvl4pPr marL="1028366" indent="0">
              <a:buNone/>
              <a:defRPr sz="750"/>
            </a:lvl4pPr>
            <a:lvl5pPr marL="1371154" indent="0">
              <a:buNone/>
              <a:defRPr sz="750"/>
            </a:lvl5pPr>
            <a:lvl6pPr marL="1713944" indent="0">
              <a:buNone/>
              <a:defRPr sz="750"/>
            </a:lvl6pPr>
            <a:lvl7pPr marL="2056732" indent="0">
              <a:buNone/>
              <a:defRPr sz="750"/>
            </a:lvl7pPr>
            <a:lvl8pPr marL="2399520" indent="0">
              <a:buNone/>
              <a:defRPr sz="750"/>
            </a:lvl8pPr>
            <a:lvl9pPr marL="274230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80383969"/>
      </p:ext>
    </p:extLst>
  </p:cSld>
  <p:clrMapOvr>
    <a:masterClrMapping/>
  </p:clrMapOvr>
  <p:transition spd="slow">
    <p:pull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1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1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3195521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58666"/>
            <a:ext cx="4114800" cy="2134431"/>
          </a:xfrm>
        </p:spPr>
        <p:txBody>
          <a:bodyPr/>
          <a:lstStyle>
            <a:lvl1pPr marL="337403" indent="-337403">
              <a:lnSpc>
                <a:spcPct val="90000"/>
              </a:lnSpc>
              <a:defRPr sz="2800"/>
            </a:lvl1pPr>
            <a:lvl2pPr marL="668619" indent="-323136">
              <a:lnSpc>
                <a:spcPct val="90000"/>
              </a:lnSpc>
              <a:defRPr sz="2400"/>
            </a:lvl2pPr>
            <a:lvl3pPr marL="946922" indent="-286382">
              <a:lnSpc>
                <a:spcPct val="90000"/>
              </a:lnSpc>
              <a:defRPr sz="2000"/>
            </a:lvl3pPr>
            <a:lvl4pPr marL="1219037" indent="-272117">
              <a:lnSpc>
                <a:spcPct val="90000"/>
              </a:lnSpc>
              <a:defRPr sz="1800"/>
            </a:lvl4pPr>
            <a:lvl5pPr marL="1505264" indent="-278445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8666"/>
            <a:ext cx="4114800" cy="2134431"/>
          </a:xfrm>
        </p:spPr>
        <p:txBody>
          <a:bodyPr/>
          <a:lstStyle>
            <a:lvl1pPr marL="345341" indent="-345341">
              <a:lnSpc>
                <a:spcPct val="90000"/>
              </a:lnSpc>
              <a:defRPr sz="2800"/>
            </a:lvl1pPr>
            <a:lvl2pPr marL="668619" indent="-337403">
              <a:lnSpc>
                <a:spcPct val="90000"/>
              </a:lnSpc>
              <a:defRPr sz="2400"/>
            </a:lvl2pPr>
            <a:lvl3pPr marL="954858" indent="-300791">
              <a:lnSpc>
                <a:spcPct val="90000"/>
              </a:lnSpc>
              <a:defRPr sz="2000"/>
            </a:lvl3pPr>
            <a:lvl4pPr marL="1219037" indent="-264179">
              <a:lnSpc>
                <a:spcPct val="90000"/>
              </a:lnSpc>
              <a:defRPr sz="1800"/>
            </a:lvl4pPr>
            <a:lvl5pPr marL="1505264" indent="-27211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7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/>
              <a:pPr defTabSz="685562"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/>
              <a:pPr defTabSz="68556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2018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/>
              <a:pPr defTabSz="685562"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/>
              <a:pPr defTabSz="68556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3325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2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/>
              <a:pPr defTabSz="685562"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/>
              <a:pPr defTabSz="68556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48565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/>
              <a:pPr defTabSz="685562"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/>
              <a:pPr defTabSz="68556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69646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92" indent="0">
              <a:buFontTx/>
              <a:buNone/>
              <a:defRPr/>
            </a:lvl2pPr>
            <a:lvl3pPr marL="685783" indent="0">
              <a:buFontTx/>
              <a:buNone/>
              <a:defRPr/>
            </a:lvl3pPr>
            <a:lvl4pPr marL="1028675" indent="0">
              <a:buFontTx/>
              <a:buNone/>
              <a:defRPr/>
            </a:lvl4pPr>
            <a:lvl5pPr marL="13715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7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/>
              <a:pPr defTabSz="685562"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/>
              <a:pPr defTabSz="68556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08374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9647797"/>
      </p:ext>
    </p:extLst>
  </p:cSld>
  <p:clrMapOvr>
    <a:masterClrMapping/>
  </p:clrMapOvr>
  <p:transition spd="slow">
    <p:pull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6" y="457201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457201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/>
              <a:pPr/>
              <a:t>5/18/2018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3103984"/>
      </p:ext>
    </p:extLst>
  </p:cSld>
  <p:clrMapOvr>
    <a:masterClrMapping/>
  </p:clrMapOvr>
  <p:transition spd="slow">
    <p:pull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12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12" y="2701552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0775" indent="0" algn="ctr">
              <a:buNone/>
              <a:defRPr sz="1500"/>
            </a:lvl2pPr>
            <a:lvl3pPr marL="681781" indent="0" algn="ctr">
              <a:buNone/>
              <a:defRPr sz="1400"/>
            </a:lvl3pPr>
            <a:lvl4pPr marL="1022672" indent="0" algn="ctr">
              <a:buNone/>
              <a:defRPr sz="1200"/>
            </a:lvl4pPr>
            <a:lvl5pPr marL="1363564" indent="0" algn="ctr">
              <a:buNone/>
              <a:defRPr sz="1200"/>
            </a:lvl5pPr>
            <a:lvl6pPr marL="1704569" indent="0" algn="ctr">
              <a:buNone/>
              <a:defRPr sz="1200"/>
            </a:lvl6pPr>
            <a:lvl7pPr marL="2045345" indent="0" algn="ctr">
              <a:buNone/>
              <a:defRPr sz="1200"/>
            </a:lvl7pPr>
            <a:lvl8pPr marL="2386121" indent="0" algn="ctr">
              <a:buNone/>
              <a:defRPr sz="1200"/>
            </a:lvl8pPr>
            <a:lvl9pPr marL="272701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9537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513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56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12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07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7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26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35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45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53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6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70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25416"/>
            <a:ext cx="4114800" cy="352661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3856" indent="0">
              <a:buNone/>
              <a:defRPr sz="2000" b="1"/>
            </a:lvl2pPr>
            <a:lvl3pPr marL="907928" indent="0">
              <a:buNone/>
              <a:defRPr sz="1800" b="1"/>
            </a:lvl3pPr>
            <a:lvl4pPr marL="1361821" indent="0">
              <a:buNone/>
              <a:defRPr sz="1600" b="1"/>
            </a:lvl4pPr>
            <a:lvl5pPr marL="1815857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25" indent="0">
              <a:buNone/>
              <a:defRPr sz="1600" b="1"/>
            </a:lvl7pPr>
            <a:lvl8pPr marL="3177502" indent="0">
              <a:buNone/>
              <a:defRPr sz="1600" b="1"/>
            </a:lvl8pPr>
            <a:lvl9pPr marL="36314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1631158"/>
            <a:ext cx="4114800" cy="1557926"/>
          </a:xfrm>
        </p:spPr>
        <p:txBody>
          <a:bodyPr/>
          <a:lstStyle>
            <a:lvl1pPr marL="279768" indent="-279768">
              <a:defRPr sz="2300"/>
            </a:lvl1pPr>
            <a:lvl2pPr marL="558214" indent="-264179">
              <a:defRPr sz="2000"/>
            </a:lvl2pPr>
            <a:lvl3pPr marL="807842" indent="-241691">
              <a:defRPr sz="1800"/>
            </a:lvl3pPr>
            <a:lvl4pPr marL="1042918" indent="-227141">
              <a:defRPr sz="1700"/>
            </a:lvl4pPr>
            <a:lvl5pPr marL="1270134" indent="-20493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268" y="1225416"/>
            <a:ext cx="4117019" cy="352661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3856" indent="0">
              <a:buNone/>
              <a:defRPr sz="2000" b="1"/>
            </a:lvl2pPr>
            <a:lvl3pPr marL="907928" indent="0">
              <a:buNone/>
              <a:defRPr sz="1800" b="1"/>
            </a:lvl3pPr>
            <a:lvl4pPr marL="1361821" indent="0">
              <a:buNone/>
              <a:defRPr sz="1600" b="1"/>
            </a:lvl4pPr>
            <a:lvl5pPr marL="1815857" indent="0">
              <a:buNone/>
              <a:defRPr sz="1600" b="1"/>
            </a:lvl5pPr>
            <a:lvl6pPr marL="2269607" indent="0">
              <a:buNone/>
              <a:defRPr sz="1600" b="1"/>
            </a:lvl6pPr>
            <a:lvl7pPr marL="2723525" indent="0">
              <a:buNone/>
              <a:defRPr sz="1600" b="1"/>
            </a:lvl7pPr>
            <a:lvl8pPr marL="3177502" indent="0">
              <a:buNone/>
              <a:defRPr sz="1600" b="1"/>
            </a:lvl8pPr>
            <a:lvl9pPr marL="36314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8"/>
            <a:ext cx="4117974" cy="1557926"/>
          </a:xfrm>
        </p:spPr>
        <p:txBody>
          <a:bodyPr/>
          <a:lstStyle>
            <a:lvl1pPr marL="294231" indent="-294231">
              <a:defRPr sz="2300"/>
            </a:lvl1pPr>
            <a:lvl2pPr marL="566151" indent="-272117">
              <a:defRPr sz="2000"/>
            </a:lvl2pPr>
            <a:lvl3pPr marL="815495" indent="-243014">
              <a:defRPr sz="1800"/>
            </a:lvl3pPr>
            <a:lvl4pPr marL="1042918" indent="-235077">
              <a:defRPr sz="1700"/>
            </a:lvl4pPr>
            <a:lvl5pPr marL="1270134" indent="-219203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1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3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5482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775" indent="0">
              <a:buNone/>
              <a:defRPr sz="1500" b="1"/>
            </a:lvl2pPr>
            <a:lvl3pPr marL="681781" indent="0">
              <a:buNone/>
              <a:defRPr sz="1400" b="1"/>
            </a:lvl3pPr>
            <a:lvl4pPr marL="1022672" indent="0">
              <a:buNone/>
              <a:defRPr sz="1200" b="1"/>
            </a:lvl4pPr>
            <a:lvl5pPr marL="1363564" indent="0">
              <a:buNone/>
              <a:defRPr sz="1200" b="1"/>
            </a:lvl5pPr>
            <a:lvl6pPr marL="1704569" indent="0">
              <a:buNone/>
              <a:defRPr sz="1200" b="1"/>
            </a:lvl6pPr>
            <a:lvl7pPr marL="2045345" indent="0">
              <a:buNone/>
              <a:defRPr sz="1200" b="1"/>
            </a:lvl7pPr>
            <a:lvl8pPr marL="2386121" indent="0">
              <a:buNone/>
              <a:defRPr sz="1200" b="1"/>
            </a:lvl8pPr>
            <a:lvl9pPr marL="272701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775" indent="0">
              <a:buNone/>
              <a:defRPr sz="1500" b="1"/>
            </a:lvl2pPr>
            <a:lvl3pPr marL="681781" indent="0">
              <a:buNone/>
              <a:defRPr sz="1400" b="1"/>
            </a:lvl3pPr>
            <a:lvl4pPr marL="1022672" indent="0">
              <a:buNone/>
              <a:defRPr sz="1200" b="1"/>
            </a:lvl4pPr>
            <a:lvl5pPr marL="1363564" indent="0">
              <a:buNone/>
              <a:defRPr sz="1200" b="1"/>
            </a:lvl5pPr>
            <a:lvl6pPr marL="1704569" indent="0">
              <a:buNone/>
              <a:defRPr sz="1200" b="1"/>
            </a:lvl6pPr>
            <a:lvl7pPr marL="2045345" indent="0">
              <a:buNone/>
              <a:defRPr sz="1200" b="1"/>
            </a:lvl7pPr>
            <a:lvl8pPr marL="2386121" indent="0">
              <a:buNone/>
              <a:defRPr sz="1200" b="1"/>
            </a:lvl8pPr>
            <a:lvl9pPr marL="272701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478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7992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117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2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775" indent="0">
              <a:buNone/>
              <a:defRPr sz="1100"/>
            </a:lvl2pPr>
            <a:lvl3pPr marL="681781" indent="0">
              <a:buNone/>
              <a:defRPr sz="900"/>
            </a:lvl3pPr>
            <a:lvl4pPr marL="1022672" indent="0">
              <a:buNone/>
              <a:defRPr sz="800"/>
            </a:lvl4pPr>
            <a:lvl5pPr marL="1363564" indent="0">
              <a:buNone/>
              <a:defRPr sz="800"/>
            </a:lvl5pPr>
            <a:lvl6pPr marL="1704569" indent="0">
              <a:buNone/>
              <a:defRPr sz="800"/>
            </a:lvl6pPr>
            <a:lvl7pPr marL="2045345" indent="0">
              <a:buNone/>
              <a:defRPr sz="800"/>
            </a:lvl7pPr>
            <a:lvl8pPr marL="2386121" indent="0">
              <a:buNone/>
              <a:defRPr sz="800"/>
            </a:lvl8pPr>
            <a:lvl9pPr marL="272701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7791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2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0775" indent="0">
              <a:buNone/>
              <a:defRPr sz="2100"/>
            </a:lvl2pPr>
            <a:lvl3pPr marL="681781" indent="0">
              <a:buNone/>
              <a:defRPr sz="1800"/>
            </a:lvl3pPr>
            <a:lvl4pPr marL="1022672" indent="0">
              <a:buNone/>
              <a:defRPr sz="1500"/>
            </a:lvl4pPr>
            <a:lvl5pPr marL="1363564" indent="0">
              <a:buNone/>
              <a:defRPr sz="1500"/>
            </a:lvl5pPr>
            <a:lvl6pPr marL="1704569" indent="0">
              <a:buNone/>
              <a:defRPr sz="1500"/>
            </a:lvl6pPr>
            <a:lvl7pPr marL="2045345" indent="0">
              <a:buNone/>
              <a:defRPr sz="1500"/>
            </a:lvl7pPr>
            <a:lvl8pPr marL="2386121" indent="0">
              <a:buNone/>
              <a:defRPr sz="1500"/>
            </a:lvl8pPr>
            <a:lvl9pPr marL="272701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775" indent="0">
              <a:buNone/>
              <a:defRPr sz="1100"/>
            </a:lvl2pPr>
            <a:lvl3pPr marL="681781" indent="0">
              <a:buNone/>
              <a:defRPr sz="900"/>
            </a:lvl3pPr>
            <a:lvl4pPr marL="1022672" indent="0">
              <a:buNone/>
              <a:defRPr sz="800"/>
            </a:lvl4pPr>
            <a:lvl5pPr marL="1363564" indent="0">
              <a:buNone/>
              <a:defRPr sz="800"/>
            </a:lvl5pPr>
            <a:lvl6pPr marL="1704569" indent="0">
              <a:buNone/>
              <a:defRPr sz="800"/>
            </a:lvl6pPr>
            <a:lvl7pPr marL="2045345" indent="0">
              <a:buNone/>
              <a:defRPr sz="800"/>
            </a:lvl7pPr>
            <a:lvl8pPr marL="2386121" indent="0">
              <a:buNone/>
              <a:defRPr sz="800"/>
            </a:lvl8pPr>
            <a:lvl9pPr marL="272701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65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2357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10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10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296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14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14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0697" indent="0" algn="ctr">
              <a:buNone/>
              <a:defRPr sz="1500"/>
            </a:lvl2pPr>
            <a:lvl3pPr marL="681635" indent="0" algn="ctr">
              <a:buNone/>
              <a:defRPr sz="1400"/>
            </a:lvl3pPr>
            <a:lvl4pPr marL="1022453" indent="0" algn="ctr">
              <a:buNone/>
              <a:defRPr sz="1200"/>
            </a:lvl4pPr>
            <a:lvl5pPr marL="1363270" indent="0" algn="ctr">
              <a:buNone/>
              <a:defRPr sz="1200"/>
            </a:lvl5pPr>
            <a:lvl6pPr marL="1704209" indent="0" algn="ctr">
              <a:buNone/>
              <a:defRPr sz="1200"/>
            </a:lvl6pPr>
            <a:lvl7pPr marL="2044904" indent="0" algn="ctr">
              <a:buNone/>
              <a:defRPr sz="1200"/>
            </a:lvl7pPr>
            <a:lvl8pPr marL="2385600" indent="0" algn="ctr">
              <a:buNone/>
              <a:defRPr sz="1200"/>
            </a:lvl8pPr>
            <a:lvl9pPr marL="272642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325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40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69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7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06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6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24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3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42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49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5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64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5840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4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7134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7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97" indent="0">
              <a:buNone/>
              <a:defRPr sz="1500" b="1"/>
            </a:lvl2pPr>
            <a:lvl3pPr marL="681635" indent="0">
              <a:buNone/>
              <a:defRPr sz="1400" b="1"/>
            </a:lvl3pPr>
            <a:lvl4pPr marL="1022453" indent="0">
              <a:buNone/>
              <a:defRPr sz="1200" b="1"/>
            </a:lvl4pPr>
            <a:lvl5pPr marL="1363270" indent="0">
              <a:buNone/>
              <a:defRPr sz="1200" b="1"/>
            </a:lvl5pPr>
            <a:lvl6pPr marL="1704209" indent="0">
              <a:buNone/>
              <a:defRPr sz="1200" b="1"/>
            </a:lvl6pPr>
            <a:lvl7pPr marL="2044904" indent="0">
              <a:buNone/>
              <a:defRPr sz="1200" b="1"/>
            </a:lvl7pPr>
            <a:lvl8pPr marL="2385600" indent="0">
              <a:buNone/>
              <a:defRPr sz="1200" b="1"/>
            </a:lvl8pPr>
            <a:lvl9pPr marL="272642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7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697" indent="0">
              <a:buNone/>
              <a:defRPr sz="1500" b="1"/>
            </a:lvl2pPr>
            <a:lvl3pPr marL="681635" indent="0">
              <a:buNone/>
              <a:defRPr sz="1400" b="1"/>
            </a:lvl3pPr>
            <a:lvl4pPr marL="1022453" indent="0">
              <a:buNone/>
              <a:defRPr sz="1200" b="1"/>
            </a:lvl4pPr>
            <a:lvl5pPr marL="1363270" indent="0">
              <a:buNone/>
              <a:defRPr sz="1200" b="1"/>
            </a:lvl5pPr>
            <a:lvl6pPr marL="1704209" indent="0">
              <a:buNone/>
              <a:defRPr sz="1200" b="1"/>
            </a:lvl6pPr>
            <a:lvl7pPr marL="2044904" indent="0">
              <a:buNone/>
              <a:defRPr sz="1200" b="1"/>
            </a:lvl7pPr>
            <a:lvl8pPr marL="2385600" indent="0">
              <a:buNone/>
              <a:defRPr sz="1200" b="1"/>
            </a:lvl8pPr>
            <a:lvl9pPr marL="272642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9602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586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9646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4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697" indent="0">
              <a:buNone/>
              <a:defRPr sz="1100"/>
            </a:lvl2pPr>
            <a:lvl3pPr marL="681635" indent="0">
              <a:buNone/>
              <a:defRPr sz="900"/>
            </a:lvl3pPr>
            <a:lvl4pPr marL="1022453" indent="0">
              <a:buNone/>
              <a:defRPr sz="800"/>
            </a:lvl4pPr>
            <a:lvl5pPr marL="1363270" indent="0">
              <a:buNone/>
              <a:defRPr sz="800"/>
            </a:lvl5pPr>
            <a:lvl6pPr marL="1704209" indent="0">
              <a:buNone/>
              <a:defRPr sz="800"/>
            </a:lvl6pPr>
            <a:lvl7pPr marL="2044904" indent="0">
              <a:buNone/>
              <a:defRPr sz="800"/>
            </a:lvl7pPr>
            <a:lvl8pPr marL="2385600" indent="0">
              <a:buNone/>
              <a:defRPr sz="800"/>
            </a:lvl8pPr>
            <a:lvl9pPr marL="272642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8686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4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0697" indent="0">
              <a:buNone/>
              <a:defRPr sz="2100"/>
            </a:lvl2pPr>
            <a:lvl3pPr marL="681635" indent="0">
              <a:buNone/>
              <a:defRPr sz="1800"/>
            </a:lvl3pPr>
            <a:lvl4pPr marL="1022453" indent="0">
              <a:buNone/>
              <a:defRPr sz="1500"/>
            </a:lvl4pPr>
            <a:lvl5pPr marL="1363270" indent="0">
              <a:buNone/>
              <a:defRPr sz="1500"/>
            </a:lvl5pPr>
            <a:lvl6pPr marL="1704209" indent="0">
              <a:buNone/>
              <a:defRPr sz="1500"/>
            </a:lvl6pPr>
            <a:lvl7pPr marL="2044904" indent="0">
              <a:buNone/>
              <a:defRPr sz="1500"/>
            </a:lvl7pPr>
            <a:lvl8pPr marL="2385600" indent="0">
              <a:buNone/>
              <a:defRPr sz="1500"/>
            </a:lvl8pPr>
            <a:lvl9pPr marL="2726423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697" indent="0">
              <a:buNone/>
              <a:defRPr sz="1100"/>
            </a:lvl2pPr>
            <a:lvl3pPr marL="681635" indent="0">
              <a:buNone/>
              <a:defRPr sz="900"/>
            </a:lvl3pPr>
            <a:lvl4pPr marL="1022453" indent="0">
              <a:buNone/>
              <a:defRPr sz="800"/>
            </a:lvl4pPr>
            <a:lvl5pPr marL="1363270" indent="0">
              <a:buNone/>
              <a:defRPr sz="800"/>
            </a:lvl5pPr>
            <a:lvl6pPr marL="1704209" indent="0">
              <a:buNone/>
              <a:defRPr sz="800"/>
            </a:lvl6pPr>
            <a:lvl7pPr marL="2044904" indent="0">
              <a:buNone/>
              <a:defRPr sz="800"/>
            </a:lvl7pPr>
            <a:lvl8pPr marL="2385600" indent="0">
              <a:buNone/>
              <a:defRPr sz="800"/>
            </a:lvl8pPr>
            <a:lvl9pPr marL="272642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61596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546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8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8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8699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14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14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6764" indent="0" algn="ctr">
              <a:buNone/>
              <a:defRPr sz="1500"/>
            </a:lvl2pPr>
            <a:lvl3pPr marL="674229" indent="0" algn="ctr">
              <a:buNone/>
              <a:defRPr sz="1400"/>
            </a:lvl3pPr>
            <a:lvl4pPr marL="1011382" indent="0" algn="ctr">
              <a:buNone/>
              <a:defRPr sz="1200"/>
            </a:lvl4pPr>
            <a:lvl5pPr marL="1348604" indent="0" algn="ctr">
              <a:buNone/>
              <a:defRPr sz="1200"/>
            </a:lvl5pPr>
            <a:lvl6pPr marL="1685855" indent="0" algn="ctr">
              <a:buNone/>
              <a:defRPr sz="1200"/>
            </a:lvl6pPr>
            <a:lvl7pPr marL="2022617" indent="0" algn="ctr">
              <a:buNone/>
              <a:defRPr sz="1200"/>
            </a:lvl7pPr>
            <a:lvl8pPr marL="2359642" indent="0" algn="ctr">
              <a:buNone/>
              <a:defRPr sz="1200"/>
            </a:lvl8pPr>
            <a:lvl9pPr marL="269684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71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9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9298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0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67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42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113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486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858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22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596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6968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29812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4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5441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7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764" indent="0">
              <a:buNone/>
              <a:defRPr sz="1500" b="1"/>
            </a:lvl2pPr>
            <a:lvl3pPr marL="674229" indent="0">
              <a:buNone/>
              <a:defRPr sz="1400" b="1"/>
            </a:lvl3pPr>
            <a:lvl4pPr marL="1011382" indent="0">
              <a:buNone/>
              <a:defRPr sz="1200" b="1"/>
            </a:lvl4pPr>
            <a:lvl5pPr marL="1348604" indent="0">
              <a:buNone/>
              <a:defRPr sz="1200" b="1"/>
            </a:lvl5pPr>
            <a:lvl6pPr marL="1685855" indent="0">
              <a:buNone/>
              <a:defRPr sz="1200" b="1"/>
            </a:lvl6pPr>
            <a:lvl7pPr marL="2022617" indent="0">
              <a:buNone/>
              <a:defRPr sz="1200" b="1"/>
            </a:lvl7pPr>
            <a:lvl8pPr marL="2359642" indent="0">
              <a:buNone/>
              <a:defRPr sz="1200" b="1"/>
            </a:lvl8pPr>
            <a:lvl9pPr marL="269684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7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6764" indent="0">
              <a:buNone/>
              <a:defRPr sz="1500" b="1"/>
            </a:lvl2pPr>
            <a:lvl3pPr marL="674229" indent="0">
              <a:buNone/>
              <a:defRPr sz="1400" b="1"/>
            </a:lvl3pPr>
            <a:lvl4pPr marL="1011382" indent="0">
              <a:buNone/>
              <a:defRPr sz="1200" b="1"/>
            </a:lvl4pPr>
            <a:lvl5pPr marL="1348604" indent="0">
              <a:buNone/>
              <a:defRPr sz="1200" b="1"/>
            </a:lvl5pPr>
            <a:lvl6pPr marL="1685855" indent="0">
              <a:buNone/>
              <a:defRPr sz="1200" b="1"/>
            </a:lvl6pPr>
            <a:lvl7pPr marL="2022617" indent="0">
              <a:buNone/>
              <a:defRPr sz="1200" b="1"/>
            </a:lvl7pPr>
            <a:lvl8pPr marL="2359642" indent="0">
              <a:buNone/>
              <a:defRPr sz="1200" b="1"/>
            </a:lvl8pPr>
            <a:lvl9pPr marL="269684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459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874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6351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6764" indent="0">
              <a:buNone/>
              <a:defRPr sz="1100"/>
            </a:lvl2pPr>
            <a:lvl3pPr marL="674229" indent="0">
              <a:buNone/>
              <a:defRPr sz="900"/>
            </a:lvl3pPr>
            <a:lvl4pPr marL="1011382" indent="0">
              <a:buNone/>
              <a:defRPr sz="800"/>
            </a:lvl4pPr>
            <a:lvl5pPr marL="1348604" indent="0">
              <a:buNone/>
              <a:defRPr sz="800"/>
            </a:lvl5pPr>
            <a:lvl6pPr marL="1685855" indent="0">
              <a:buNone/>
              <a:defRPr sz="800"/>
            </a:lvl6pPr>
            <a:lvl7pPr marL="2022617" indent="0">
              <a:buNone/>
              <a:defRPr sz="800"/>
            </a:lvl7pPr>
            <a:lvl8pPr marL="2359642" indent="0">
              <a:buNone/>
              <a:defRPr sz="800"/>
            </a:lvl8pPr>
            <a:lvl9pPr marL="269684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0623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127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36764" indent="0">
              <a:buNone/>
              <a:defRPr sz="2100"/>
            </a:lvl2pPr>
            <a:lvl3pPr marL="674229" indent="0">
              <a:buNone/>
              <a:defRPr sz="1800"/>
            </a:lvl3pPr>
            <a:lvl4pPr marL="1011382" indent="0">
              <a:buNone/>
              <a:defRPr sz="1500"/>
            </a:lvl4pPr>
            <a:lvl5pPr marL="1348604" indent="0">
              <a:buNone/>
              <a:defRPr sz="1500"/>
            </a:lvl5pPr>
            <a:lvl6pPr marL="1685855" indent="0">
              <a:buNone/>
              <a:defRPr sz="1500"/>
            </a:lvl6pPr>
            <a:lvl7pPr marL="2022617" indent="0">
              <a:buNone/>
              <a:defRPr sz="1500"/>
            </a:lvl7pPr>
            <a:lvl8pPr marL="2359642" indent="0">
              <a:buNone/>
              <a:defRPr sz="1500"/>
            </a:lvl8pPr>
            <a:lvl9pPr marL="269684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6764" indent="0">
              <a:buNone/>
              <a:defRPr sz="1100"/>
            </a:lvl2pPr>
            <a:lvl3pPr marL="674229" indent="0">
              <a:buNone/>
              <a:defRPr sz="900"/>
            </a:lvl3pPr>
            <a:lvl4pPr marL="1011382" indent="0">
              <a:buNone/>
              <a:defRPr sz="800"/>
            </a:lvl4pPr>
            <a:lvl5pPr marL="1348604" indent="0">
              <a:buNone/>
              <a:defRPr sz="800"/>
            </a:lvl5pPr>
            <a:lvl6pPr marL="1685855" indent="0">
              <a:buNone/>
              <a:defRPr sz="800"/>
            </a:lvl6pPr>
            <a:lvl7pPr marL="2022617" indent="0">
              <a:buNone/>
              <a:defRPr sz="800"/>
            </a:lvl7pPr>
            <a:lvl8pPr marL="2359642" indent="0">
              <a:buNone/>
              <a:defRPr sz="800"/>
            </a:lvl8pPr>
            <a:lvl9pPr marL="269684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7901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1179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52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52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8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E66F511-FAFE-4E44-9895-7E0E73AC7507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214E280-4218-4CE0-99C0-7F364BA03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49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058958"/>
            <a:ext cx="8382000" cy="2142125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5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058958"/>
            <a:ext cx="8382000" cy="2142125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8" y="4679157"/>
            <a:ext cx="9144001" cy="464344"/>
          </a:xfrm>
          <a:solidFill>
            <a:srgbClr val="FFFF99"/>
          </a:solidFill>
        </p:spPr>
        <p:txBody>
          <a:bodyPr wrap="square" lIns="151535" tIns="75625" rIns="151535" bIns="75625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67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9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9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0409" indent="0" algn="ctr">
              <a:buNone/>
              <a:defRPr sz="1500"/>
            </a:lvl2pPr>
            <a:lvl3pPr marL="681091" indent="0" algn="ctr">
              <a:buNone/>
              <a:defRPr sz="1400"/>
            </a:lvl3pPr>
            <a:lvl4pPr marL="1021637" indent="0" algn="ctr">
              <a:buNone/>
              <a:defRPr sz="1200"/>
            </a:lvl4pPr>
            <a:lvl5pPr marL="1362182" indent="0" algn="ctr">
              <a:buNone/>
              <a:defRPr sz="1200"/>
            </a:lvl5pPr>
            <a:lvl6pPr marL="1702865" indent="0" algn="ctr">
              <a:buNone/>
              <a:defRPr sz="1200"/>
            </a:lvl6pPr>
            <a:lvl7pPr marL="2043272" indent="0" algn="ctr">
              <a:buNone/>
              <a:defRPr sz="1200"/>
            </a:lvl7pPr>
            <a:lvl8pPr marL="2383682" indent="0" algn="ctr">
              <a:buNone/>
              <a:defRPr sz="1200"/>
            </a:lvl8pPr>
            <a:lvl9pPr marL="272424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593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1597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9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1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04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1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16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21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2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3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36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004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9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375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409" indent="0">
              <a:buNone/>
              <a:defRPr sz="1500" b="1"/>
            </a:lvl2pPr>
            <a:lvl3pPr marL="681091" indent="0">
              <a:buNone/>
              <a:defRPr sz="1400" b="1"/>
            </a:lvl3pPr>
            <a:lvl4pPr marL="1021637" indent="0">
              <a:buNone/>
              <a:defRPr sz="1200" b="1"/>
            </a:lvl4pPr>
            <a:lvl5pPr marL="1362182" indent="0">
              <a:buNone/>
              <a:defRPr sz="1200" b="1"/>
            </a:lvl5pPr>
            <a:lvl6pPr marL="1702865" indent="0">
              <a:buNone/>
              <a:defRPr sz="1200" b="1"/>
            </a:lvl6pPr>
            <a:lvl7pPr marL="2043272" indent="0">
              <a:buNone/>
              <a:defRPr sz="1200" b="1"/>
            </a:lvl7pPr>
            <a:lvl8pPr marL="2383682" indent="0">
              <a:buNone/>
              <a:defRPr sz="1200" b="1"/>
            </a:lvl8pPr>
            <a:lvl9pPr marL="272424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0409" indent="0">
              <a:buNone/>
              <a:defRPr sz="1500" b="1"/>
            </a:lvl2pPr>
            <a:lvl3pPr marL="681091" indent="0">
              <a:buNone/>
              <a:defRPr sz="1400" b="1"/>
            </a:lvl3pPr>
            <a:lvl4pPr marL="1021637" indent="0">
              <a:buNone/>
              <a:defRPr sz="1200" b="1"/>
            </a:lvl4pPr>
            <a:lvl5pPr marL="1362182" indent="0">
              <a:buNone/>
              <a:defRPr sz="1200" b="1"/>
            </a:lvl5pPr>
            <a:lvl6pPr marL="1702865" indent="0">
              <a:buNone/>
              <a:defRPr sz="1200" b="1"/>
            </a:lvl6pPr>
            <a:lvl7pPr marL="2043272" indent="0">
              <a:buNone/>
              <a:defRPr sz="1200" b="1"/>
            </a:lvl7pPr>
            <a:lvl8pPr marL="2383682" indent="0">
              <a:buNone/>
              <a:defRPr sz="1200" b="1"/>
            </a:lvl8pPr>
            <a:lvl9pPr marL="272424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459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035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591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8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9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6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6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15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6DFB6FA-30DC-4194-8A3A-DFCC1288230B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146DCA5-4563-4F82-98D7-F261F5868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326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85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409" indent="0">
              <a:buNone/>
              <a:defRPr sz="1100"/>
            </a:lvl2pPr>
            <a:lvl3pPr marL="681091" indent="0">
              <a:buNone/>
              <a:defRPr sz="900"/>
            </a:lvl3pPr>
            <a:lvl4pPr marL="1021637" indent="0">
              <a:buNone/>
              <a:defRPr sz="800"/>
            </a:lvl4pPr>
            <a:lvl5pPr marL="1362182" indent="0">
              <a:buNone/>
              <a:defRPr sz="800"/>
            </a:lvl5pPr>
            <a:lvl6pPr marL="1702865" indent="0">
              <a:buNone/>
              <a:defRPr sz="800"/>
            </a:lvl6pPr>
            <a:lvl7pPr marL="2043272" indent="0">
              <a:buNone/>
              <a:defRPr sz="800"/>
            </a:lvl7pPr>
            <a:lvl8pPr marL="2383682" indent="0">
              <a:buNone/>
              <a:defRPr sz="800"/>
            </a:lvl8pPr>
            <a:lvl9pPr marL="272424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755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85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0409" indent="0">
              <a:buNone/>
              <a:defRPr sz="2100"/>
            </a:lvl2pPr>
            <a:lvl3pPr marL="681091" indent="0">
              <a:buNone/>
              <a:defRPr sz="1800"/>
            </a:lvl3pPr>
            <a:lvl4pPr marL="1021637" indent="0">
              <a:buNone/>
              <a:defRPr sz="1500"/>
            </a:lvl4pPr>
            <a:lvl5pPr marL="1362182" indent="0">
              <a:buNone/>
              <a:defRPr sz="1500"/>
            </a:lvl5pPr>
            <a:lvl6pPr marL="1702865" indent="0">
              <a:buNone/>
              <a:defRPr sz="1500"/>
            </a:lvl6pPr>
            <a:lvl7pPr marL="2043272" indent="0">
              <a:buNone/>
              <a:defRPr sz="1500"/>
            </a:lvl7pPr>
            <a:lvl8pPr marL="2383682" indent="0">
              <a:buNone/>
              <a:defRPr sz="1500"/>
            </a:lvl8pPr>
            <a:lvl9pPr marL="272424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0409" indent="0">
              <a:buNone/>
              <a:defRPr sz="1100"/>
            </a:lvl2pPr>
            <a:lvl3pPr marL="681091" indent="0">
              <a:buNone/>
              <a:defRPr sz="900"/>
            </a:lvl3pPr>
            <a:lvl4pPr marL="1021637" indent="0">
              <a:buNone/>
              <a:defRPr sz="800"/>
            </a:lvl4pPr>
            <a:lvl5pPr marL="1362182" indent="0">
              <a:buNone/>
              <a:defRPr sz="800"/>
            </a:lvl5pPr>
            <a:lvl6pPr marL="1702865" indent="0">
              <a:buNone/>
              <a:defRPr sz="800"/>
            </a:lvl6pPr>
            <a:lvl7pPr marL="2043272" indent="0">
              <a:buNone/>
              <a:defRPr sz="800"/>
            </a:lvl7pPr>
            <a:lvl8pPr marL="2383682" indent="0">
              <a:buNone/>
              <a:defRPr sz="800"/>
            </a:lvl8pPr>
            <a:lvl9pPr marL="272424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700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99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12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12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6952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5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5" y="2701540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054" indent="0" algn="ctr">
              <a:buNone/>
              <a:defRPr sz="1500"/>
            </a:lvl2pPr>
            <a:lvl3pPr marL="682308" indent="0" algn="ctr">
              <a:buNone/>
              <a:defRPr sz="1400"/>
            </a:lvl3pPr>
            <a:lvl4pPr marL="1023463" indent="0" algn="ctr">
              <a:buNone/>
              <a:defRPr sz="1200"/>
            </a:lvl4pPr>
            <a:lvl5pPr marL="1364618" indent="0" algn="ctr">
              <a:buNone/>
              <a:defRPr sz="1200"/>
            </a:lvl5pPr>
            <a:lvl6pPr marL="1705871" indent="0" algn="ctr">
              <a:buNone/>
              <a:defRPr sz="1200"/>
            </a:lvl6pPr>
            <a:lvl7pPr marL="2046926" indent="0" algn="ctr">
              <a:buNone/>
              <a:defRPr sz="1200"/>
            </a:lvl7pPr>
            <a:lvl8pPr marL="2387981" indent="0" algn="ctr">
              <a:buNone/>
              <a:defRPr sz="1200"/>
            </a:lvl8pPr>
            <a:lvl9pPr marL="272912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433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2577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5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11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0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34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46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58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6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79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291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250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6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701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54" indent="0">
              <a:buNone/>
              <a:defRPr sz="1500" b="1"/>
            </a:lvl2pPr>
            <a:lvl3pPr marL="682308" indent="0">
              <a:buNone/>
              <a:defRPr sz="1400" b="1"/>
            </a:lvl3pPr>
            <a:lvl4pPr marL="1023463" indent="0">
              <a:buNone/>
              <a:defRPr sz="1200" b="1"/>
            </a:lvl4pPr>
            <a:lvl5pPr marL="1364618" indent="0">
              <a:buNone/>
              <a:defRPr sz="1200" b="1"/>
            </a:lvl5pPr>
            <a:lvl6pPr marL="1705871" indent="0">
              <a:buNone/>
              <a:defRPr sz="1200" b="1"/>
            </a:lvl6pPr>
            <a:lvl7pPr marL="2046926" indent="0">
              <a:buNone/>
              <a:defRPr sz="1200" b="1"/>
            </a:lvl7pPr>
            <a:lvl8pPr marL="2387981" indent="0">
              <a:buNone/>
              <a:defRPr sz="1200" b="1"/>
            </a:lvl8pPr>
            <a:lvl9pPr marL="272912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054" indent="0">
              <a:buNone/>
              <a:defRPr sz="1500" b="1"/>
            </a:lvl2pPr>
            <a:lvl3pPr marL="682308" indent="0">
              <a:buNone/>
              <a:defRPr sz="1400" b="1"/>
            </a:lvl3pPr>
            <a:lvl4pPr marL="1023463" indent="0">
              <a:buNone/>
              <a:defRPr sz="1200" b="1"/>
            </a:lvl4pPr>
            <a:lvl5pPr marL="1364618" indent="0">
              <a:buNone/>
              <a:defRPr sz="1200" b="1"/>
            </a:lvl5pPr>
            <a:lvl6pPr marL="1705871" indent="0">
              <a:buNone/>
              <a:defRPr sz="1200" b="1"/>
            </a:lvl6pPr>
            <a:lvl7pPr marL="2046926" indent="0">
              <a:buNone/>
              <a:defRPr sz="1200" b="1"/>
            </a:lvl7pPr>
            <a:lvl8pPr marL="2387981" indent="0">
              <a:buNone/>
              <a:defRPr sz="1200" b="1"/>
            </a:lvl8pPr>
            <a:lvl9pPr marL="272912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897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36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08592AA-AC3B-4C1E-9A82-431AC535FAE1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20B53522-8025-4280-8519-1C6FB1A40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625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9266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8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054" indent="0">
              <a:buNone/>
              <a:defRPr sz="1100"/>
            </a:lvl2pPr>
            <a:lvl3pPr marL="682308" indent="0">
              <a:buNone/>
              <a:defRPr sz="900"/>
            </a:lvl3pPr>
            <a:lvl4pPr marL="1023463" indent="0">
              <a:buNone/>
              <a:defRPr sz="800"/>
            </a:lvl4pPr>
            <a:lvl5pPr marL="1364618" indent="0">
              <a:buNone/>
              <a:defRPr sz="800"/>
            </a:lvl5pPr>
            <a:lvl6pPr marL="1705871" indent="0">
              <a:buNone/>
              <a:defRPr sz="800"/>
            </a:lvl6pPr>
            <a:lvl7pPr marL="2046926" indent="0">
              <a:buNone/>
              <a:defRPr sz="800"/>
            </a:lvl7pPr>
            <a:lvl8pPr marL="2387981" indent="0">
              <a:buNone/>
              <a:defRPr sz="800"/>
            </a:lvl8pPr>
            <a:lvl9pPr marL="272912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547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8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054" indent="0">
              <a:buNone/>
              <a:defRPr sz="2100"/>
            </a:lvl2pPr>
            <a:lvl3pPr marL="682308" indent="0">
              <a:buNone/>
              <a:defRPr sz="1800"/>
            </a:lvl3pPr>
            <a:lvl4pPr marL="1023463" indent="0">
              <a:buNone/>
              <a:defRPr sz="1500"/>
            </a:lvl4pPr>
            <a:lvl5pPr marL="1364618" indent="0">
              <a:buNone/>
              <a:defRPr sz="1500"/>
            </a:lvl5pPr>
            <a:lvl6pPr marL="1705871" indent="0">
              <a:buNone/>
              <a:defRPr sz="1500"/>
            </a:lvl6pPr>
            <a:lvl7pPr marL="2046926" indent="0">
              <a:buNone/>
              <a:defRPr sz="1500"/>
            </a:lvl7pPr>
            <a:lvl8pPr marL="2387981" indent="0">
              <a:buNone/>
              <a:defRPr sz="1500"/>
            </a:lvl8pPr>
            <a:lvl9pPr marL="272912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054" indent="0">
              <a:buNone/>
              <a:defRPr sz="1100"/>
            </a:lvl2pPr>
            <a:lvl3pPr marL="682308" indent="0">
              <a:buNone/>
              <a:defRPr sz="900"/>
            </a:lvl3pPr>
            <a:lvl4pPr marL="1023463" indent="0">
              <a:buNone/>
              <a:defRPr sz="800"/>
            </a:lvl4pPr>
            <a:lvl5pPr marL="1364618" indent="0">
              <a:buNone/>
              <a:defRPr sz="800"/>
            </a:lvl5pPr>
            <a:lvl6pPr marL="1705871" indent="0">
              <a:buNone/>
              <a:defRPr sz="800"/>
            </a:lvl6pPr>
            <a:lvl7pPr marL="2046926" indent="0">
              <a:buNone/>
              <a:defRPr sz="800"/>
            </a:lvl7pPr>
            <a:lvl8pPr marL="2387981" indent="0">
              <a:buNone/>
              <a:defRPr sz="800"/>
            </a:lvl8pPr>
            <a:lvl9pPr marL="272912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678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4644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5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5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486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14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14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1219" indent="0" algn="ctr">
              <a:buNone/>
              <a:defRPr sz="1500"/>
            </a:lvl2pPr>
            <a:lvl3pPr marL="682621" indent="0" algn="ctr">
              <a:buNone/>
              <a:defRPr sz="1400"/>
            </a:lvl3pPr>
            <a:lvl4pPr marL="1023932" indent="0" algn="ctr">
              <a:buNone/>
              <a:defRPr sz="1200"/>
            </a:lvl4pPr>
            <a:lvl5pPr marL="1365242" indent="0" algn="ctr">
              <a:buNone/>
              <a:defRPr sz="1200"/>
            </a:lvl5pPr>
            <a:lvl6pPr marL="1706645" indent="0" algn="ctr">
              <a:buNone/>
              <a:defRPr sz="1200"/>
            </a:lvl6pPr>
            <a:lvl7pPr marL="2047862" indent="0" algn="ctr">
              <a:buNone/>
              <a:defRPr sz="1200"/>
            </a:lvl7pPr>
            <a:lvl8pPr marL="2389080" indent="0" algn="ctr">
              <a:buNone/>
              <a:defRPr sz="1200"/>
            </a:lvl8pPr>
            <a:lvl9pPr marL="273036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288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203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5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12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26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52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066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478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89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03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8942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64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1880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7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219" indent="0">
              <a:buNone/>
              <a:defRPr sz="1500" b="1"/>
            </a:lvl2pPr>
            <a:lvl3pPr marL="682621" indent="0">
              <a:buNone/>
              <a:defRPr sz="1400" b="1"/>
            </a:lvl3pPr>
            <a:lvl4pPr marL="1023932" indent="0">
              <a:buNone/>
              <a:defRPr sz="1200" b="1"/>
            </a:lvl4pPr>
            <a:lvl5pPr marL="1365242" indent="0">
              <a:buNone/>
              <a:defRPr sz="1200" b="1"/>
            </a:lvl5pPr>
            <a:lvl6pPr marL="1706645" indent="0">
              <a:buNone/>
              <a:defRPr sz="1200" b="1"/>
            </a:lvl6pPr>
            <a:lvl7pPr marL="2047862" indent="0">
              <a:buNone/>
              <a:defRPr sz="1200" b="1"/>
            </a:lvl7pPr>
            <a:lvl8pPr marL="2389080" indent="0">
              <a:buNone/>
              <a:defRPr sz="1200" b="1"/>
            </a:lvl8pPr>
            <a:lvl9pPr marL="27303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7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219" indent="0">
              <a:buNone/>
              <a:defRPr sz="1500" b="1"/>
            </a:lvl2pPr>
            <a:lvl3pPr marL="682621" indent="0">
              <a:buNone/>
              <a:defRPr sz="1400" b="1"/>
            </a:lvl3pPr>
            <a:lvl4pPr marL="1023932" indent="0">
              <a:buNone/>
              <a:defRPr sz="1200" b="1"/>
            </a:lvl4pPr>
            <a:lvl5pPr marL="1365242" indent="0">
              <a:buNone/>
              <a:defRPr sz="1200" b="1"/>
            </a:lvl5pPr>
            <a:lvl6pPr marL="1706645" indent="0">
              <a:buNone/>
              <a:defRPr sz="1200" b="1"/>
            </a:lvl6pPr>
            <a:lvl7pPr marL="2047862" indent="0">
              <a:buNone/>
              <a:defRPr sz="1200" b="1"/>
            </a:lvl7pPr>
            <a:lvl8pPr marL="2389080" indent="0">
              <a:buNone/>
              <a:defRPr sz="1200" b="1"/>
            </a:lvl8pPr>
            <a:lvl9pPr marL="273036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03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72" indent="0">
              <a:buNone/>
              <a:defRPr sz="2000" b="1"/>
            </a:lvl2pPr>
            <a:lvl3pPr marL="907965" indent="0">
              <a:buNone/>
              <a:defRPr sz="1800" b="1"/>
            </a:lvl3pPr>
            <a:lvl4pPr marL="1361876" indent="0">
              <a:buNone/>
              <a:defRPr sz="1600" b="1"/>
            </a:lvl4pPr>
            <a:lvl5pPr marL="1815929" indent="0">
              <a:buNone/>
              <a:defRPr sz="1600" b="1"/>
            </a:lvl5pPr>
            <a:lvl6pPr marL="2269698" indent="0">
              <a:buNone/>
              <a:defRPr sz="1600" b="1"/>
            </a:lvl6pPr>
            <a:lvl7pPr marL="2723635" indent="0">
              <a:buNone/>
              <a:defRPr sz="1600" b="1"/>
            </a:lvl7pPr>
            <a:lvl8pPr marL="3177629" indent="0">
              <a:buNone/>
              <a:defRPr sz="1600" b="1"/>
            </a:lvl8pPr>
            <a:lvl9pPr marL="36315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1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72" indent="0">
              <a:buNone/>
              <a:defRPr sz="2000" b="1"/>
            </a:lvl2pPr>
            <a:lvl3pPr marL="907965" indent="0">
              <a:buNone/>
              <a:defRPr sz="1800" b="1"/>
            </a:lvl3pPr>
            <a:lvl4pPr marL="1361876" indent="0">
              <a:buNone/>
              <a:defRPr sz="1600" b="1"/>
            </a:lvl4pPr>
            <a:lvl5pPr marL="1815929" indent="0">
              <a:buNone/>
              <a:defRPr sz="1600" b="1"/>
            </a:lvl5pPr>
            <a:lvl6pPr marL="2269698" indent="0">
              <a:buNone/>
              <a:defRPr sz="1600" b="1"/>
            </a:lvl6pPr>
            <a:lvl7pPr marL="2723635" indent="0">
              <a:buNone/>
              <a:defRPr sz="1600" b="1"/>
            </a:lvl7pPr>
            <a:lvl8pPr marL="3177629" indent="0">
              <a:buNone/>
              <a:defRPr sz="1600" b="1"/>
            </a:lvl8pPr>
            <a:lvl9pPr marL="363159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1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CAC045B4-4566-47F7-B1E0-50AC942C99BA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AFF0FED4-3AE9-47B5-B1C3-AB8F0448F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4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945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5758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219" indent="0">
              <a:buNone/>
              <a:defRPr sz="1100"/>
            </a:lvl2pPr>
            <a:lvl3pPr marL="682621" indent="0">
              <a:buNone/>
              <a:defRPr sz="900"/>
            </a:lvl3pPr>
            <a:lvl4pPr marL="1023932" indent="0">
              <a:buNone/>
              <a:defRPr sz="800"/>
            </a:lvl4pPr>
            <a:lvl5pPr marL="1365242" indent="0">
              <a:buNone/>
              <a:defRPr sz="800"/>
            </a:lvl5pPr>
            <a:lvl6pPr marL="1706645" indent="0">
              <a:buNone/>
              <a:defRPr sz="800"/>
            </a:lvl6pPr>
            <a:lvl7pPr marL="2047862" indent="0">
              <a:buNone/>
              <a:defRPr sz="800"/>
            </a:lvl7pPr>
            <a:lvl8pPr marL="2389080" indent="0">
              <a:buNone/>
              <a:defRPr sz="800"/>
            </a:lvl8pPr>
            <a:lvl9pPr marL="27303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085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6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8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1219" indent="0">
              <a:buNone/>
              <a:defRPr sz="2100"/>
            </a:lvl2pPr>
            <a:lvl3pPr marL="682621" indent="0">
              <a:buNone/>
              <a:defRPr sz="1800"/>
            </a:lvl3pPr>
            <a:lvl4pPr marL="1023932" indent="0">
              <a:buNone/>
              <a:defRPr sz="1500"/>
            </a:lvl4pPr>
            <a:lvl5pPr marL="1365242" indent="0">
              <a:buNone/>
              <a:defRPr sz="1500"/>
            </a:lvl5pPr>
            <a:lvl6pPr marL="1706645" indent="0">
              <a:buNone/>
              <a:defRPr sz="1500"/>
            </a:lvl6pPr>
            <a:lvl7pPr marL="2047862" indent="0">
              <a:buNone/>
              <a:defRPr sz="1500"/>
            </a:lvl7pPr>
            <a:lvl8pPr marL="2389080" indent="0">
              <a:buNone/>
              <a:defRPr sz="1500"/>
            </a:lvl8pPr>
            <a:lvl9pPr marL="2730367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6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1219" indent="0">
              <a:buNone/>
              <a:defRPr sz="1100"/>
            </a:lvl2pPr>
            <a:lvl3pPr marL="682621" indent="0">
              <a:buNone/>
              <a:defRPr sz="900"/>
            </a:lvl3pPr>
            <a:lvl4pPr marL="1023932" indent="0">
              <a:buNone/>
              <a:defRPr sz="800"/>
            </a:lvl4pPr>
            <a:lvl5pPr marL="1365242" indent="0">
              <a:buNone/>
              <a:defRPr sz="800"/>
            </a:lvl5pPr>
            <a:lvl6pPr marL="1706645" indent="0">
              <a:buNone/>
              <a:defRPr sz="800"/>
            </a:lvl6pPr>
            <a:lvl7pPr marL="2047862" indent="0">
              <a:buNone/>
              <a:defRPr sz="800"/>
            </a:lvl7pPr>
            <a:lvl8pPr marL="2389080" indent="0">
              <a:buNone/>
              <a:defRPr sz="800"/>
            </a:lvl8pPr>
            <a:lvl9pPr marL="273036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4641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686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3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03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813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37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37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9527" indent="0" algn="ctr">
              <a:buNone/>
              <a:defRPr sz="1500"/>
            </a:lvl2pPr>
            <a:lvl3pPr marL="679425" indent="0" algn="ctr">
              <a:buNone/>
              <a:defRPr sz="1400"/>
            </a:lvl3pPr>
            <a:lvl4pPr marL="1019138" indent="0" algn="ctr">
              <a:buNone/>
              <a:defRPr sz="1200"/>
            </a:lvl4pPr>
            <a:lvl5pPr marL="1358850" indent="0" algn="ctr">
              <a:buNone/>
              <a:defRPr sz="1200"/>
            </a:lvl5pPr>
            <a:lvl6pPr marL="1698749" indent="0" algn="ctr">
              <a:buNone/>
              <a:defRPr sz="1200"/>
            </a:lvl6pPr>
            <a:lvl7pPr marL="2038274" indent="0" algn="ctr">
              <a:buNone/>
              <a:defRPr sz="1200"/>
            </a:lvl7pPr>
            <a:lvl8pPr marL="2377802" indent="0" algn="ctr">
              <a:buNone/>
              <a:defRPr sz="1200"/>
            </a:lvl8pPr>
            <a:lvl9pPr marL="271758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49569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2694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69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37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95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94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191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88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87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382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7780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175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5045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04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93A3EDFB-2560-4E42-8CBE-26EDF489A862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53E4CFE0-E88F-4E83-85AE-4E5B4FE30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364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80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527" indent="0">
              <a:buNone/>
              <a:defRPr sz="1500" b="1"/>
            </a:lvl2pPr>
            <a:lvl3pPr marL="679425" indent="0">
              <a:buNone/>
              <a:defRPr sz="1400" b="1"/>
            </a:lvl3pPr>
            <a:lvl4pPr marL="1019138" indent="0">
              <a:buNone/>
              <a:defRPr sz="1200" b="1"/>
            </a:lvl4pPr>
            <a:lvl5pPr marL="1358850" indent="0">
              <a:buNone/>
              <a:defRPr sz="1200" b="1"/>
            </a:lvl5pPr>
            <a:lvl6pPr marL="1698749" indent="0">
              <a:buNone/>
              <a:defRPr sz="1200" b="1"/>
            </a:lvl6pPr>
            <a:lvl7pPr marL="2038274" indent="0">
              <a:buNone/>
              <a:defRPr sz="1200" b="1"/>
            </a:lvl7pPr>
            <a:lvl8pPr marL="2377802" indent="0">
              <a:buNone/>
              <a:defRPr sz="1200" b="1"/>
            </a:lvl8pPr>
            <a:lvl9pPr marL="271758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80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9527" indent="0">
              <a:buNone/>
              <a:defRPr sz="1500" b="1"/>
            </a:lvl2pPr>
            <a:lvl3pPr marL="679425" indent="0">
              <a:buNone/>
              <a:defRPr sz="1400" b="1"/>
            </a:lvl3pPr>
            <a:lvl4pPr marL="1019138" indent="0">
              <a:buNone/>
              <a:defRPr sz="1200" b="1"/>
            </a:lvl4pPr>
            <a:lvl5pPr marL="1358850" indent="0">
              <a:buNone/>
              <a:defRPr sz="1200" b="1"/>
            </a:lvl5pPr>
            <a:lvl6pPr marL="1698749" indent="0">
              <a:buNone/>
              <a:defRPr sz="1200" b="1"/>
            </a:lvl6pPr>
            <a:lvl7pPr marL="2038274" indent="0">
              <a:buNone/>
              <a:defRPr sz="1200" b="1"/>
            </a:lvl7pPr>
            <a:lvl8pPr marL="2377802" indent="0">
              <a:buNone/>
              <a:defRPr sz="1200" b="1"/>
            </a:lvl8pPr>
            <a:lvl9pPr marL="271758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0114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183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2327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95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9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9527" indent="0">
              <a:buNone/>
              <a:defRPr sz="1100"/>
            </a:lvl2pPr>
            <a:lvl3pPr marL="679425" indent="0">
              <a:buNone/>
              <a:defRPr sz="900"/>
            </a:lvl3pPr>
            <a:lvl4pPr marL="1019138" indent="0">
              <a:buNone/>
              <a:defRPr sz="800"/>
            </a:lvl4pPr>
            <a:lvl5pPr marL="1358850" indent="0">
              <a:buNone/>
              <a:defRPr sz="800"/>
            </a:lvl5pPr>
            <a:lvl6pPr marL="1698749" indent="0">
              <a:buNone/>
              <a:defRPr sz="800"/>
            </a:lvl6pPr>
            <a:lvl7pPr marL="2038274" indent="0">
              <a:buNone/>
              <a:defRPr sz="800"/>
            </a:lvl7pPr>
            <a:lvl8pPr marL="2377802" indent="0">
              <a:buNone/>
              <a:defRPr sz="800"/>
            </a:lvl8pPr>
            <a:lvl9pPr marL="271758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3463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95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39527" indent="0">
              <a:buNone/>
              <a:defRPr sz="2100"/>
            </a:lvl2pPr>
            <a:lvl3pPr marL="679425" indent="0">
              <a:buNone/>
              <a:defRPr sz="1800"/>
            </a:lvl3pPr>
            <a:lvl4pPr marL="1019138" indent="0">
              <a:buNone/>
              <a:defRPr sz="1500"/>
            </a:lvl4pPr>
            <a:lvl5pPr marL="1358850" indent="0">
              <a:buNone/>
              <a:defRPr sz="1500"/>
            </a:lvl5pPr>
            <a:lvl6pPr marL="1698749" indent="0">
              <a:buNone/>
              <a:defRPr sz="1500"/>
            </a:lvl6pPr>
            <a:lvl7pPr marL="2038274" indent="0">
              <a:buNone/>
              <a:defRPr sz="1500"/>
            </a:lvl7pPr>
            <a:lvl8pPr marL="2377802" indent="0">
              <a:buNone/>
              <a:defRPr sz="1500"/>
            </a:lvl8pPr>
            <a:lvl9pPr marL="271758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9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9527" indent="0">
              <a:buNone/>
              <a:defRPr sz="1100"/>
            </a:lvl2pPr>
            <a:lvl3pPr marL="679425" indent="0">
              <a:buNone/>
              <a:defRPr sz="900"/>
            </a:lvl3pPr>
            <a:lvl4pPr marL="1019138" indent="0">
              <a:buNone/>
              <a:defRPr sz="800"/>
            </a:lvl4pPr>
            <a:lvl5pPr marL="1358850" indent="0">
              <a:buNone/>
              <a:defRPr sz="800"/>
            </a:lvl5pPr>
            <a:lvl6pPr marL="1698749" indent="0">
              <a:buNone/>
              <a:defRPr sz="800"/>
            </a:lvl6pPr>
            <a:lvl7pPr marL="2038274" indent="0">
              <a:buNone/>
              <a:defRPr sz="800"/>
            </a:lvl7pPr>
            <a:lvl8pPr marL="2377802" indent="0">
              <a:buNone/>
              <a:defRPr sz="800"/>
            </a:lvl8pPr>
            <a:lvl9pPr marL="2717583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096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203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21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421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67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5/18/2018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5910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615" y="742950"/>
            <a:ext cx="6345302" cy="2400300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614" y="3200400"/>
            <a:ext cx="6345302" cy="10287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7F7812D6-56BD-4E66-B87B-1872ADFEB821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6DD8FB8F-CA9C-4263-9546-6D188E1E4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513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613" y="1543052"/>
            <a:ext cx="6345303" cy="2000249"/>
          </a:xfrm>
        </p:spPr>
        <p:txBody>
          <a:bodyPr anchor="b">
            <a:normAutofit/>
          </a:bodyPr>
          <a:lstStyle>
            <a:lvl1pPr algn="l"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613" y="3657600"/>
            <a:ext cx="6345303" cy="85725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0612" y="1257300"/>
            <a:ext cx="3525930" cy="33718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200120">
              <a:defRPr sz="1200"/>
            </a:lvl6pPr>
            <a:lvl7pPr marL="1405855">
              <a:defRPr sz="1200"/>
            </a:lvl7pPr>
            <a:lvl8pPr marL="1611590">
              <a:defRPr sz="1200"/>
            </a:lvl8pPr>
            <a:lvl9pPr marL="1817324"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738" y="1257301"/>
            <a:ext cx="3525930" cy="33718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200120">
              <a:defRPr sz="1200"/>
            </a:lvl6pPr>
            <a:lvl7pPr marL="1405855">
              <a:defRPr sz="1200"/>
            </a:lvl7pPr>
            <a:lvl8pPr marL="1611590">
              <a:defRPr sz="1200"/>
            </a:lvl8pPr>
            <a:lvl9pPr marL="1817324"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614" y="1257301"/>
            <a:ext cx="3526775" cy="5715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0614" y="1887345"/>
            <a:ext cx="3526775" cy="2741807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200120">
              <a:defRPr sz="1200"/>
            </a:lvl6pPr>
            <a:lvl7pPr marL="1405855">
              <a:defRPr sz="1200"/>
            </a:lvl7pPr>
            <a:lvl8pPr marL="1611590">
              <a:defRPr sz="1200"/>
            </a:lvl8pPr>
            <a:lvl9pPr marL="1817324"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7301"/>
            <a:ext cx="3528363" cy="5715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87345"/>
            <a:ext cx="3528363" cy="2741807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200120">
              <a:defRPr sz="1200"/>
            </a:lvl6pPr>
            <a:lvl7pPr marL="1405855">
              <a:defRPr sz="1200"/>
            </a:lvl7pPr>
            <a:lvl8pPr marL="1611590">
              <a:defRPr sz="1200"/>
            </a:lvl8pPr>
            <a:lvl9pPr marL="1817324"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626" y="1257300"/>
            <a:ext cx="2858244" cy="18288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613" y="514350"/>
            <a:ext cx="4630356" cy="41148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29626" y="3143250"/>
            <a:ext cx="2858244" cy="11430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627" y="1257300"/>
            <a:ext cx="2858244" cy="1828800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2108" y="0"/>
            <a:ext cx="4458862" cy="51435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29627" y="3143250"/>
            <a:ext cx="2858244" cy="11430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200120">
              <a:defRPr/>
            </a:lvl6pPr>
            <a:lvl7pPr marL="1405855">
              <a:defRPr/>
            </a:lvl7pPr>
            <a:lvl8pPr marL="1611590">
              <a:defRPr/>
            </a:lvl8pPr>
            <a:lvl9pPr marL="1817324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916" y="285750"/>
            <a:ext cx="1429121" cy="4343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0613" y="285750"/>
            <a:ext cx="6230973" cy="4343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9712D-992A-4AB1-A5C2-575F75921AA2}" type="datetimeFigureOut">
              <a:rPr lang="en-US"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5/18/2018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>
                <a:solidFill>
                  <a:srgbClr val="164B4F">
                    <a:lumMod val="90000"/>
                    <a:lumOff val="10000"/>
                  </a:srgbClr>
                </a:solidFill>
              </a:rPr>
              <a:pPr/>
              <a:t>‹#›</a:t>
            </a:fld>
            <a:endParaRPr>
              <a:solidFill>
                <a:srgbClr val="164B4F">
                  <a:lumMod val="90000"/>
                  <a:lumOff val="10000"/>
                </a:srgbClr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37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37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17" indent="0" algn="ctr">
              <a:buNone/>
              <a:defRPr sz="1500"/>
            </a:lvl2pPr>
            <a:lvl3pPr marL="684695" indent="0" algn="ctr">
              <a:buNone/>
              <a:defRPr sz="1400"/>
            </a:lvl3pPr>
            <a:lvl4pPr marL="1027043" indent="0" algn="ctr">
              <a:buNone/>
              <a:defRPr sz="1200"/>
            </a:lvl4pPr>
            <a:lvl5pPr marL="1369390" indent="0" algn="ctr">
              <a:buNone/>
              <a:defRPr sz="1200"/>
            </a:lvl5pPr>
            <a:lvl6pPr marL="1711769" indent="0" algn="ctr">
              <a:buNone/>
              <a:defRPr sz="1200"/>
            </a:lvl6pPr>
            <a:lvl7pPr marL="2054084" indent="0" algn="ctr">
              <a:buNone/>
              <a:defRPr sz="1200"/>
            </a:lvl7pPr>
            <a:lvl8pPr marL="2396400" indent="0" algn="ctr">
              <a:buNone/>
              <a:defRPr sz="1200"/>
            </a:lvl8pPr>
            <a:lvl9pPr marL="273871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07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3872" indent="0">
              <a:buNone/>
              <a:defRPr sz="1200"/>
            </a:lvl2pPr>
            <a:lvl3pPr marL="907965" indent="0">
              <a:buNone/>
              <a:defRPr sz="1000"/>
            </a:lvl3pPr>
            <a:lvl4pPr marL="1361876" indent="0">
              <a:buNone/>
              <a:defRPr sz="900"/>
            </a:lvl4pPr>
            <a:lvl5pPr marL="1815929" indent="0">
              <a:buNone/>
              <a:defRPr sz="900"/>
            </a:lvl5pPr>
            <a:lvl6pPr marL="2269698" indent="0">
              <a:buNone/>
              <a:defRPr sz="900"/>
            </a:lvl6pPr>
            <a:lvl7pPr marL="2723635" indent="0">
              <a:buNone/>
              <a:defRPr sz="900"/>
            </a:lvl7pPr>
            <a:lvl8pPr marL="3177629" indent="0">
              <a:buNone/>
              <a:defRPr sz="900"/>
            </a:lvl8pPr>
            <a:lvl9pPr marL="36315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BA44A99D-C622-48DE-8655-702FD9A21829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0270C132-8964-4D60-A11F-D5345D4CB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710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9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37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7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7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80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17" indent="0">
              <a:buNone/>
              <a:defRPr sz="1500" b="1"/>
            </a:lvl2pPr>
            <a:lvl3pPr marL="684695" indent="0">
              <a:buNone/>
              <a:defRPr sz="1400" b="1"/>
            </a:lvl3pPr>
            <a:lvl4pPr marL="1027043" indent="0">
              <a:buNone/>
              <a:defRPr sz="1200" b="1"/>
            </a:lvl4pPr>
            <a:lvl5pPr marL="1369390" indent="0">
              <a:buNone/>
              <a:defRPr sz="1200" b="1"/>
            </a:lvl5pPr>
            <a:lvl6pPr marL="1711769" indent="0">
              <a:buNone/>
              <a:defRPr sz="1200" b="1"/>
            </a:lvl6pPr>
            <a:lvl7pPr marL="2054084" indent="0">
              <a:buNone/>
              <a:defRPr sz="1200" b="1"/>
            </a:lvl7pPr>
            <a:lvl8pPr marL="2396400" indent="0">
              <a:buNone/>
              <a:defRPr sz="1200" b="1"/>
            </a:lvl8pPr>
            <a:lvl9pPr marL="273871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80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17" indent="0">
              <a:buNone/>
              <a:defRPr sz="1500" b="1"/>
            </a:lvl2pPr>
            <a:lvl3pPr marL="684695" indent="0">
              <a:buNone/>
              <a:defRPr sz="1400" b="1"/>
            </a:lvl3pPr>
            <a:lvl4pPr marL="1027043" indent="0">
              <a:buNone/>
              <a:defRPr sz="1200" b="1"/>
            </a:lvl4pPr>
            <a:lvl5pPr marL="1369390" indent="0">
              <a:buNone/>
              <a:defRPr sz="1200" b="1"/>
            </a:lvl5pPr>
            <a:lvl6pPr marL="1711769" indent="0">
              <a:buNone/>
              <a:defRPr sz="1200" b="1"/>
            </a:lvl6pPr>
            <a:lvl7pPr marL="2054084" indent="0">
              <a:buNone/>
              <a:defRPr sz="1200" b="1"/>
            </a:lvl7pPr>
            <a:lvl8pPr marL="2396400" indent="0">
              <a:buNone/>
              <a:defRPr sz="1200" b="1"/>
            </a:lvl8pPr>
            <a:lvl9pPr marL="273871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6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9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17" indent="0">
              <a:buNone/>
              <a:defRPr sz="1100"/>
            </a:lvl2pPr>
            <a:lvl3pPr marL="684695" indent="0">
              <a:buNone/>
              <a:defRPr sz="900"/>
            </a:lvl3pPr>
            <a:lvl4pPr marL="1027043" indent="0">
              <a:buNone/>
              <a:defRPr sz="800"/>
            </a:lvl4pPr>
            <a:lvl5pPr marL="1369390" indent="0">
              <a:buNone/>
              <a:defRPr sz="800"/>
            </a:lvl5pPr>
            <a:lvl6pPr marL="1711769" indent="0">
              <a:buNone/>
              <a:defRPr sz="800"/>
            </a:lvl6pPr>
            <a:lvl7pPr marL="2054084" indent="0">
              <a:buNone/>
              <a:defRPr sz="800"/>
            </a:lvl7pPr>
            <a:lvl8pPr marL="2396400" indent="0">
              <a:buNone/>
              <a:defRPr sz="800"/>
            </a:lvl8pPr>
            <a:lvl9pPr marL="273871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6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317" indent="0">
              <a:buNone/>
              <a:defRPr sz="2100"/>
            </a:lvl2pPr>
            <a:lvl3pPr marL="684695" indent="0">
              <a:buNone/>
              <a:defRPr sz="1800"/>
            </a:lvl3pPr>
            <a:lvl4pPr marL="1027043" indent="0">
              <a:buNone/>
              <a:defRPr sz="1500"/>
            </a:lvl4pPr>
            <a:lvl5pPr marL="1369390" indent="0">
              <a:buNone/>
              <a:defRPr sz="1500"/>
            </a:lvl5pPr>
            <a:lvl6pPr marL="1711769" indent="0">
              <a:buNone/>
              <a:defRPr sz="1500"/>
            </a:lvl6pPr>
            <a:lvl7pPr marL="2054084" indent="0">
              <a:buNone/>
              <a:defRPr sz="1500"/>
            </a:lvl7pPr>
            <a:lvl8pPr marL="2396400" indent="0">
              <a:buNone/>
              <a:defRPr sz="1500"/>
            </a:lvl8pPr>
            <a:lvl9pPr marL="2738717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9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17" indent="0">
              <a:buNone/>
              <a:defRPr sz="1100"/>
            </a:lvl2pPr>
            <a:lvl3pPr marL="684695" indent="0">
              <a:buNone/>
              <a:defRPr sz="900"/>
            </a:lvl3pPr>
            <a:lvl4pPr marL="1027043" indent="0">
              <a:buNone/>
              <a:defRPr sz="800"/>
            </a:lvl4pPr>
            <a:lvl5pPr marL="1369390" indent="0">
              <a:buNone/>
              <a:defRPr sz="800"/>
            </a:lvl5pPr>
            <a:lvl6pPr marL="1711769" indent="0">
              <a:buNone/>
              <a:defRPr sz="800"/>
            </a:lvl6pPr>
            <a:lvl7pPr marL="2054084" indent="0">
              <a:buNone/>
              <a:defRPr sz="800"/>
            </a:lvl7pPr>
            <a:lvl8pPr marL="2396400" indent="0">
              <a:buNone/>
              <a:defRPr sz="800"/>
            </a:lvl8pPr>
            <a:lvl9pPr marL="273871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0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0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3872" indent="0">
              <a:buNone/>
              <a:defRPr sz="2800"/>
            </a:lvl2pPr>
            <a:lvl3pPr marL="907965" indent="0">
              <a:buNone/>
              <a:defRPr sz="2400"/>
            </a:lvl3pPr>
            <a:lvl4pPr marL="1361876" indent="0">
              <a:buNone/>
              <a:defRPr sz="2000"/>
            </a:lvl4pPr>
            <a:lvl5pPr marL="1815929" indent="0">
              <a:buNone/>
              <a:defRPr sz="2000"/>
            </a:lvl5pPr>
            <a:lvl6pPr marL="2269698" indent="0">
              <a:buNone/>
              <a:defRPr sz="2000"/>
            </a:lvl6pPr>
            <a:lvl7pPr marL="2723635" indent="0">
              <a:buNone/>
              <a:defRPr sz="2000"/>
            </a:lvl7pPr>
            <a:lvl8pPr marL="3177629" indent="0">
              <a:buNone/>
              <a:defRPr sz="2000"/>
            </a:lvl8pPr>
            <a:lvl9pPr marL="3631595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78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3872" indent="0">
              <a:buNone/>
              <a:defRPr sz="1200"/>
            </a:lvl2pPr>
            <a:lvl3pPr marL="907965" indent="0">
              <a:buNone/>
              <a:defRPr sz="1000"/>
            </a:lvl3pPr>
            <a:lvl4pPr marL="1361876" indent="0">
              <a:buNone/>
              <a:defRPr sz="900"/>
            </a:lvl4pPr>
            <a:lvl5pPr marL="1815929" indent="0">
              <a:buNone/>
              <a:defRPr sz="900"/>
            </a:lvl5pPr>
            <a:lvl6pPr marL="2269698" indent="0">
              <a:buNone/>
              <a:defRPr sz="900"/>
            </a:lvl6pPr>
            <a:lvl7pPr marL="2723635" indent="0">
              <a:buNone/>
              <a:defRPr sz="900"/>
            </a:lvl7pPr>
            <a:lvl8pPr marL="3177629" indent="0">
              <a:buNone/>
              <a:defRPr sz="900"/>
            </a:lvl8pPr>
            <a:lvl9pPr marL="363159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80DDFB49-CA2C-4653-ABA8-B5717BE4041D}" type="datetime1">
              <a:rPr lang="en-US"/>
              <a:pPr>
                <a:defRPr/>
              </a:pPr>
              <a:t>5/18/2018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fld id="{E9CC5B85-CDE0-4F08-AFD1-FA153F4951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920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1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620443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0" y="1620738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0" y="2052935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8" y="1620738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052935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4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7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3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88" indent="0">
              <a:buNone/>
              <a:defRPr sz="1050"/>
            </a:lvl2pPr>
            <a:lvl3pPr marL="685578" indent="0">
              <a:buNone/>
              <a:defRPr sz="900"/>
            </a:lvl3pPr>
            <a:lvl4pPr marL="1028366" indent="0">
              <a:buNone/>
              <a:defRPr sz="750"/>
            </a:lvl4pPr>
            <a:lvl5pPr marL="1371154" indent="0">
              <a:buNone/>
              <a:defRPr sz="750"/>
            </a:lvl5pPr>
            <a:lvl6pPr marL="1713944" indent="0">
              <a:buNone/>
              <a:defRPr sz="750"/>
            </a:lvl6pPr>
            <a:lvl7pPr marL="2056732" indent="0">
              <a:buNone/>
              <a:defRPr sz="750"/>
            </a:lvl7pPr>
            <a:lvl8pPr marL="2399520" indent="0">
              <a:buNone/>
              <a:defRPr sz="750"/>
            </a:lvl8pPr>
            <a:lvl9pPr marL="274230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1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1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92" indent="0">
              <a:buNone/>
              <a:defRPr sz="1200"/>
            </a:lvl2pPr>
            <a:lvl3pPr marL="685783" indent="0">
              <a:buNone/>
              <a:defRPr sz="1200"/>
            </a:lvl3pPr>
            <a:lvl4pPr marL="1028675" indent="0">
              <a:buNone/>
              <a:defRPr sz="1200"/>
            </a:lvl4pPr>
            <a:lvl5pPr marL="1371566" indent="0">
              <a:buNone/>
              <a:defRPr sz="1200"/>
            </a:lvl5pPr>
            <a:lvl6pPr marL="1714457" indent="0">
              <a:buNone/>
              <a:defRPr sz="1200"/>
            </a:lvl6pPr>
            <a:lvl7pPr marL="2057348" indent="0">
              <a:buNone/>
              <a:defRPr sz="1200"/>
            </a:lvl7pPr>
            <a:lvl8pPr marL="2400240" indent="0">
              <a:buNone/>
              <a:defRPr sz="1200"/>
            </a:lvl8pPr>
            <a:lvl9pPr marL="2743132" indent="0">
              <a:buNone/>
              <a:defRPr sz="1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pull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1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62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685562"/>
              <a:t>5/18/2018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62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62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685562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68" tIns="45434" rIns="90868" bIns="454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68" tIns="45434" rIns="90868" bIns="454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0868" tIns="45434" rIns="90868" bIns="45434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 defTabSz="907965"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cs typeface="Arial" pitchFamily="34" charset="0"/>
              </a:rPr>
              <a:pPr defTabSz="907965" fontAlgn="base">
                <a:spcBef>
                  <a:spcPct val="0"/>
                </a:spcBef>
                <a:spcAft>
                  <a:spcPct val="0"/>
                </a:spcAft>
                <a:defRPr/>
              </a:pPr>
              <a:t>5/18/2018</a:t>
            </a:fld>
            <a:endParaRPr lang="en-US"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0868" tIns="45434" rIns="90868" bIns="45434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07965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0868" tIns="45434" rIns="90868" bIns="45434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 defTabSz="907965"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cs typeface="Arial" pitchFamily="34" charset="0"/>
              </a:rPr>
              <a:pPr defTabSz="90796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4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3872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387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defTabSz="45387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defTabSz="45387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defTabSz="453872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3872" algn="ctr" defTabSz="45387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07965" algn="ctr" defTabSz="45387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61876" algn="ctr" defTabSz="45387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15929" algn="ctr" defTabSz="453872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0328" indent="-340328" algn="l" defTabSz="4538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37801" indent="-283748" algn="l" defTabSz="4538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34852" indent="-226884" algn="l" defTabSz="4538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88916" indent="-226884" algn="l" defTabSz="4538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42813" indent="-226884" algn="l" defTabSz="453872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496584" indent="-226884" algn="l" defTabSz="4538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665" indent="-226884" algn="l" defTabSz="4538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609" indent="-226884" algn="l" defTabSz="4538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626" indent="-226884" algn="l" defTabSz="4538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3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72" algn="l" defTabSz="453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965" algn="l" defTabSz="453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876" algn="l" defTabSz="453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929" algn="l" defTabSz="453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98" algn="l" defTabSz="453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635" algn="l" defTabSz="453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629" algn="l" defTabSz="453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595" algn="l" defTabSz="4538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3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B61BEF0D-F0BB-DE4B-95CE-6DB70DBA9567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5/18/2018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3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4531023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8A416906-AEA8-4153-AD37-D5FBE8157F17}" type="slidenum">
              <a:rPr lang="en-US" smtClean="0">
                <a:solidFill>
                  <a:srgbClr val="5FCBEF"/>
                </a:solidFill>
                <a:latin typeface="Arial" pitchFamily="34" charset="0"/>
                <a:cs typeface="Arial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5FCBE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8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  <p:sldLayoutId id="2147484330" r:id="rId12"/>
    <p:sldLayoutId id="2147484331" r:id="rId13"/>
    <p:sldLayoutId id="2147484332" r:id="rId14"/>
    <p:sldLayoutId id="2147484333" r:id="rId15"/>
    <p:sldLayoutId id="2147484334" r:id="rId16"/>
    <p:sldLayoutId id="2147484048" r:id="rId17"/>
  </p:sldLayoutIdLst>
  <p:transition spd="slow">
    <p:pull/>
  </p:transition>
  <p:hf sldNum="0" hdr="0"/>
  <p:txStyles>
    <p:titleStyle>
      <a:lvl1pPr algn="l" defTabSz="342892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8" indent="-257168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3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fld id="{B61BEF0D-F0BB-DE4B-95CE-6DB70DBA9567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</a:pPr>
              <a:t>5/18/2018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3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4531023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fld id="{8A416906-AEA8-4153-AD37-D5FBE8157F17}" type="slidenum">
              <a:rPr lang="en-US" smtClean="0">
                <a:solidFill>
                  <a:srgbClr val="5FCBEF"/>
                </a:solidFill>
                <a:latin typeface="Arial" pitchFamily="34" charset="0"/>
                <a:cs typeface="Arial" pitchFamily="34" charset="0"/>
              </a:rPr>
              <a:pPr defTabSz="68578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5FCBE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1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  <p:sldLayoutId id="2147484388" r:id="rId12"/>
    <p:sldLayoutId id="2147484389" r:id="rId13"/>
    <p:sldLayoutId id="2147484390" r:id="rId14"/>
    <p:sldLayoutId id="2147484391" r:id="rId15"/>
    <p:sldLayoutId id="2147484392" r:id="rId16"/>
    <p:sldLayoutId id="2147484393" r:id="rId17"/>
  </p:sldLayoutIdLst>
  <p:transition spd="slow">
    <p:pull/>
  </p:transition>
  <p:hf sldNum="0" hdr="0"/>
  <p:txStyles>
    <p:titleStyle>
      <a:lvl1pPr algn="l" defTabSz="342884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2" indent="-257162" algn="l" defTabSz="34288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185" indent="-214303" algn="l" defTabSz="34288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07" indent="-171442" algn="l" defTabSz="34288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090" indent="-171442" algn="l" defTabSz="34288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974" indent="-171442" algn="l" defTabSz="34288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856" indent="-171442" algn="l" defTabSz="34288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6BCB91-B412-4768-A74E-4DF97AC86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EF59500-AE61-4D0D-9671-25F5DFC82B8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4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  <p:sldLayoutId id="2147484406" r:id="rId12"/>
    <p:sldLayoutId id="2147484407" r:id="rId13"/>
    <p:sldLayoutId id="2147484408" r:id="rId14"/>
    <p:sldLayoutId id="2147484409" r:id="rId15"/>
    <p:sldLayoutId id="2147484410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484" tIns="34289" rIns="6848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84" tIns="34289" rIns="6848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37"/>
            <a:ext cx="2057400" cy="273844"/>
          </a:xfrm>
          <a:prstGeom prst="rect">
            <a:avLst/>
          </a:prstGeom>
        </p:spPr>
        <p:txBody>
          <a:bodyPr vert="horz" lIns="68484" tIns="34289" rIns="6848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78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78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537"/>
            <a:ext cx="3086100" cy="273844"/>
          </a:xfrm>
          <a:prstGeom prst="rect">
            <a:avLst/>
          </a:prstGeom>
        </p:spPr>
        <p:txBody>
          <a:bodyPr vert="horz" lIns="68484" tIns="34289" rIns="6848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37"/>
            <a:ext cx="2057400" cy="273844"/>
          </a:xfrm>
          <a:prstGeom prst="rect">
            <a:avLst/>
          </a:prstGeom>
        </p:spPr>
        <p:txBody>
          <a:bodyPr vert="horz" lIns="68484" tIns="34289" rIns="6848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78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0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xStyles>
    <p:titleStyle>
      <a:lvl1pPr algn="l" defTabSz="6846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86" indent="-171186" algn="l" defTabSz="6846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5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63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170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47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848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18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26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897" indent="-171186" algn="l" defTabSz="6846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0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7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1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56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27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033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340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648" algn="l" defTabSz="6846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3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3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3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4531023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A416906-AEA8-4153-AD37-D5FBE8157F17}" type="slidenum">
              <a:rPr lang="en-US" b="0" smtClean="0"/>
              <a:pPr>
                <a:defRPr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9412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  <p:sldLayoutId id="2147484435" r:id="rId12"/>
    <p:sldLayoutId id="2147484436" r:id="rId13"/>
    <p:sldLayoutId id="2147484437" r:id="rId14"/>
    <p:sldLayoutId id="2147484438" r:id="rId15"/>
    <p:sldLayoutId id="2147484439" r:id="rId16"/>
  </p:sldLayoutIdLst>
  <p:transition spd="slow">
    <p:pull/>
  </p:transition>
  <p:hf sldNum="0" hdr="0"/>
  <p:txStyles>
    <p:titleStyle>
      <a:lvl1pPr algn="l" defTabSz="342892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8" indent="-257168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226" tIns="34286" rIns="68226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226" tIns="34286" rIns="68226" bIns="342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8"/>
            <a:ext cx="2057400" cy="273844"/>
          </a:xfrm>
          <a:prstGeom prst="rect">
            <a:avLst/>
          </a:prstGeom>
        </p:spPr>
        <p:txBody>
          <a:bodyPr vert="horz" lIns="68226" tIns="34286" rIns="68226" bIns="342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781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1781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88"/>
            <a:ext cx="3086100" cy="273844"/>
          </a:xfrm>
          <a:prstGeom prst="rect">
            <a:avLst/>
          </a:prstGeom>
        </p:spPr>
        <p:txBody>
          <a:bodyPr vert="horz" lIns="68226" tIns="34286" rIns="68226" bIns="342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78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8"/>
            <a:ext cx="2057400" cy="273844"/>
          </a:xfrm>
          <a:prstGeom prst="rect">
            <a:avLst/>
          </a:prstGeom>
        </p:spPr>
        <p:txBody>
          <a:bodyPr vert="horz" lIns="68226" tIns="34286" rIns="68226" bIns="342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781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178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2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</p:sldLayoutIdLst>
  <p:txStyles>
    <p:titleStyle>
      <a:lvl1pPr algn="l" defTabSz="6817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504" indent="-170504" algn="l" defTabSz="6817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511" indent="-170504" algn="l" defTabSz="6817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2284" indent="-170504" algn="l" defTabSz="6817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3060" indent="-170504" algn="l" defTabSz="6817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865" indent="-170504" algn="l" defTabSz="6817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843" indent="-170504" algn="l" defTabSz="6817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5733" indent="-170504" algn="l" defTabSz="6817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6624" indent="-170504" algn="l" defTabSz="6817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7630" indent="-170504" algn="l" defTabSz="6817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775" algn="l" defTabSz="681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781" algn="l" defTabSz="681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672" algn="l" defTabSz="681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564" algn="l" defTabSz="681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569" algn="l" defTabSz="681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5345" algn="l" defTabSz="681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6121" algn="l" defTabSz="681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7014" algn="l" defTabSz="6817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214" tIns="34289" rIns="6821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214" tIns="34289" rIns="6821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1"/>
            <a:ext cx="2057400" cy="273844"/>
          </a:xfrm>
          <a:prstGeom prst="rect">
            <a:avLst/>
          </a:prstGeom>
        </p:spPr>
        <p:txBody>
          <a:bodyPr vert="horz" lIns="68214" tIns="34289" rIns="6821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635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1635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91"/>
            <a:ext cx="3086100" cy="273844"/>
          </a:xfrm>
          <a:prstGeom prst="rect">
            <a:avLst/>
          </a:prstGeom>
        </p:spPr>
        <p:txBody>
          <a:bodyPr vert="horz" lIns="68214" tIns="34289" rIns="6821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63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1"/>
            <a:ext cx="2057400" cy="273844"/>
          </a:xfrm>
          <a:prstGeom prst="rect">
            <a:avLst/>
          </a:prstGeom>
        </p:spPr>
        <p:txBody>
          <a:bodyPr vert="horz" lIns="68214" tIns="34289" rIns="6821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635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163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7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l" defTabSz="6816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470" indent="-170470" algn="l" defTabSz="6816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409" indent="-170470" algn="l" defTabSz="6816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2104" indent="-170470" algn="l" defTabSz="6816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2800" indent="-170470" algn="l" defTabSz="6816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35" indent="-170470" algn="l" defTabSz="6816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441" indent="-170470" algn="l" defTabSz="6816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5253" indent="-170470" algn="l" defTabSz="6816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6070" indent="-170470" algn="l" defTabSz="6816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7009" indent="-170470" algn="l" defTabSz="6816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697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635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2453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3270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4209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4904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5600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6423" algn="l" defTabSz="68163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7562" tIns="34289" rIns="6756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7562" tIns="34289" rIns="6756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1"/>
            <a:ext cx="2057400" cy="273844"/>
          </a:xfrm>
          <a:prstGeom prst="rect">
            <a:avLst/>
          </a:prstGeom>
        </p:spPr>
        <p:txBody>
          <a:bodyPr vert="horz" lIns="67562" tIns="34289" rIns="6756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4229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4229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91"/>
            <a:ext cx="3086100" cy="273844"/>
          </a:xfrm>
          <a:prstGeom prst="rect">
            <a:avLst/>
          </a:prstGeom>
        </p:spPr>
        <p:txBody>
          <a:bodyPr vert="horz" lIns="67562" tIns="34289" rIns="6756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422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1"/>
            <a:ext cx="2057400" cy="273844"/>
          </a:xfrm>
          <a:prstGeom prst="rect">
            <a:avLst/>
          </a:prstGeom>
        </p:spPr>
        <p:txBody>
          <a:bodyPr vert="horz" lIns="67562" tIns="34289" rIns="6756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4229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422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6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defTabSz="67422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722" indent="-168722" algn="l" defTabSz="6742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6165" indent="-168722" algn="l" defTabSz="6742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2927" indent="-168722" algn="l" defTabSz="6742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692" indent="-168722" algn="l" defTabSz="6742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16929" indent="-168722" algn="l" defTabSz="6742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54130" indent="-168722" algn="l" defTabSz="6742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1283" indent="-168722" algn="l" defTabSz="6742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28522" indent="-168722" algn="l" defTabSz="6742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65545" indent="-168722" algn="l" defTabSz="6742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42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64" algn="l" defTabSz="6742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4229" algn="l" defTabSz="6742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1382" algn="l" defTabSz="6742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8604" algn="l" defTabSz="6742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85855" algn="l" defTabSz="6742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22617" algn="l" defTabSz="6742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59642" algn="l" defTabSz="6742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96842" algn="l" defTabSz="6742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72642"/>
            <a:ext cx="8382000" cy="6771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059949"/>
            <a:ext cx="8382000" cy="214212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406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xStyles>
    <p:titleStyle>
      <a:lvl1pPr algn="l" defTabSz="907928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chemeClr val="accent1"/>
              </a:gs>
              <a:gs pos="8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4112" indent="-394112" algn="l" defTabSz="907928" rtl="0" eaLnBrk="1" latinLnBrk="0" hangingPunct="1">
        <a:lnSpc>
          <a:spcPct val="90000"/>
        </a:lnSpc>
        <a:spcBef>
          <a:spcPct val="20000"/>
        </a:spcBef>
        <a:buFontTx/>
        <a:buBlip>
          <a:blip r:embed="rId14"/>
        </a:buBlip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907965" indent="-394112" algn="l" defTabSz="907928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249960" indent="-341915" algn="l" defTabSz="907928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593557" indent="-343502" algn="l" defTabSz="907928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1927784" indent="-334090" algn="l" defTabSz="907928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496482" indent="-226875" algn="l" defTabSz="907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547" indent="-226875" algn="l" defTabSz="907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471" indent="-226875" algn="l" defTabSz="907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473" indent="-226875" algn="l" defTabSz="907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56" algn="l" defTabSz="907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928" algn="l" defTabSz="907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821" algn="l" defTabSz="907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857" algn="l" defTabSz="907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07" algn="l" defTabSz="907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525" algn="l" defTabSz="907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502" algn="l" defTabSz="907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451" algn="l" defTabSz="907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165" tIns="34289" rIns="6816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165" tIns="34289" rIns="6816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82"/>
            <a:ext cx="2057400" cy="273844"/>
          </a:xfrm>
          <a:prstGeom prst="rect">
            <a:avLst/>
          </a:prstGeom>
        </p:spPr>
        <p:txBody>
          <a:bodyPr vert="horz" lIns="68165" tIns="34289" rIns="681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091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1091"/>
              <a:t>5/18/2018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82"/>
            <a:ext cx="3086100" cy="273844"/>
          </a:xfrm>
          <a:prstGeom prst="rect">
            <a:avLst/>
          </a:prstGeom>
        </p:spPr>
        <p:txBody>
          <a:bodyPr vert="horz" lIns="68165" tIns="34289" rIns="681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091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82"/>
            <a:ext cx="2057400" cy="273844"/>
          </a:xfrm>
          <a:prstGeom prst="rect">
            <a:avLst/>
          </a:prstGeom>
        </p:spPr>
        <p:txBody>
          <a:bodyPr vert="horz" lIns="68165" tIns="34289" rIns="681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1091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1091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62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10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342" indent="-170342" algn="l" defTabSz="6810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025" indent="-170342" algn="l" defTabSz="6810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1432" indent="-170342" algn="l" defTabSz="6810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1840" indent="-170342" algn="l" defTabSz="6810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2319" indent="-170342" algn="l" defTabSz="6810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2953" indent="-170342" algn="l" defTabSz="6810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3491" indent="-170342" algn="l" defTabSz="6810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4037" indent="-170342" algn="l" defTabSz="6810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4705" indent="-170342" algn="l" defTabSz="6810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10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0409" algn="l" defTabSz="6810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1091" algn="l" defTabSz="6810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1637" algn="l" defTabSz="6810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2182" algn="l" defTabSz="6810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2865" algn="l" defTabSz="6810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3272" algn="l" defTabSz="6810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3682" algn="l" defTabSz="6810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4247" algn="l" defTabSz="68109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271" tIns="34286" rIns="68271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271" tIns="34286" rIns="68271" bIns="342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vert="horz" lIns="68271" tIns="34286" rIns="68271" bIns="342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308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2308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76"/>
            <a:ext cx="3086100" cy="273844"/>
          </a:xfrm>
          <a:prstGeom prst="rect">
            <a:avLst/>
          </a:prstGeom>
        </p:spPr>
        <p:txBody>
          <a:bodyPr vert="horz" lIns="68271" tIns="34286" rIns="68271" bIns="342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308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vert="horz" lIns="68271" tIns="34286" rIns="68271" bIns="342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308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230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54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l" defTabSz="68230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628" indent="-170628" algn="l" defTabSz="68230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83" indent="-170628" algn="l" defTabSz="6823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2935" indent="-170628" algn="l" defTabSz="6823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3990" indent="-170628" algn="l" defTabSz="6823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045" indent="-170628" algn="l" defTabSz="6823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6299" indent="-170628" algn="l" defTabSz="6823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7454" indent="-170628" algn="l" defTabSz="6823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8608" indent="-170628" algn="l" defTabSz="6823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99862" indent="-170628" algn="l" defTabSz="68230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3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054" algn="l" defTabSz="6823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308" algn="l" defTabSz="6823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463" algn="l" defTabSz="6823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4618" algn="l" defTabSz="6823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5871" algn="l" defTabSz="6823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6926" algn="l" defTabSz="6823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7981" algn="l" defTabSz="6823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29122" algn="l" defTabSz="68230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300" tIns="34289" rIns="6830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300" tIns="34289" rIns="68300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1"/>
            <a:ext cx="2057400" cy="273844"/>
          </a:xfrm>
          <a:prstGeom prst="rect">
            <a:avLst/>
          </a:prstGeom>
        </p:spPr>
        <p:txBody>
          <a:bodyPr vert="horz" lIns="68300" tIns="34289" rIns="6830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621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2621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91"/>
            <a:ext cx="3086100" cy="273844"/>
          </a:xfrm>
          <a:prstGeom prst="rect">
            <a:avLst/>
          </a:prstGeom>
        </p:spPr>
        <p:txBody>
          <a:bodyPr vert="horz" lIns="68300" tIns="34289" rIns="6830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621"/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1"/>
            <a:ext cx="2057400" cy="273844"/>
          </a:xfrm>
          <a:prstGeom prst="rect">
            <a:avLst/>
          </a:prstGeom>
        </p:spPr>
        <p:txBody>
          <a:bodyPr vert="horz" lIns="68300" tIns="34289" rIns="6830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2621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262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30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68262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702" indent="-170702" algn="l" defTabSz="68262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105" indent="-170702" algn="l" defTabSz="6826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3322" indent="-170702" algn="l" defTabSz="6826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4540" indent="-170702" algn="l" defTabSz="6826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5759" indent="-170702" algn="l" defTabSz="6826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7161" indent="-170702" algn="l" defTabSz="6826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18472" indent="-170702" algn="l" defTabSz="6826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59782" indent="-170702" algn="l" defTabSz="6826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1185" indent="-170702" algn="l" defTabSz="68262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219" algn="l" defTabSz="682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1" algn="l" defTabSz="682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2" algn="l" defTabSz="682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5242" algn="l" defTabSz="682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6645" algn="l" defTabSz="682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47862" algn="l" defTabSz="682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89080" algn="l" defTabSz="682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0367" algn="l" defTabSz="68262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018" tIns="34289" rIns="6801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018" tIns="34289" rIns="68018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37"/>
            <a:ext cx="2057400" cy="273844"/>
          </a:xfrm>
          <a:prstGeom prst="rect">
            <a:avLst/>
          </a:prstGeom>
        </p:spPr>
        <p:txBody>
          <a:bodyPr vert="horz" lIns="68018" tIns="34289" rIns="6801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425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9425"/>
              <a:t>5/18/2018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537"/>
            <a:ext cx="3086100" cy="273844"/>
          </a:xfrm>
          <a:prstGeom prst="rect">
            <a:avLst/>
          </a:prstGeom>
        </p:spPr>
        <p:txBody>
          <a:bodyPr vert="horz" lIns="68018" tIns="34289" rIns="6801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4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37"/>
            <a:ext cx="2057400" cy="273844"/>
          </a:xfrm>
          <a:prstGeom prst="rect">
            <a:avLst/>
          </a:prstGeom>
        </p:spPr>
        <p:txBody>
          <a:bodyPr vert="horz" lIns="68018" tIns="34289" rIns="6801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425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794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67942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9950" indent="-169950" algn="l" defTabSz="6794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9849" indent="-169950" algn="l" defTabSz="6794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9374" indent="-169950" algn="l" defTabSz="6794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900" indent="-169950" algn="l" defTabSz="6794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28595" indent="-169950" algn="l" defTabSz="6794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68396" indent="-169950" algn="l" defTabSz="6794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08101" indent="-169950" algn="l" defTabSz="6794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863" indent="-169950" algn="l" defTabSz="6794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87649" indent="-169950" algn="l" defTabSz="67942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94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39527" algn="l" defTabSz="6794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79425" algn="l" defTabSz="6794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19138" algn="l" defTabSz="6794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8850" algn="l" defTabSz="6794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8749" algn="l" defTabSz="6794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38274" algn="l" defTabSz="6794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802" algn="l" defTabSz="6794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17583" algn="l" defTabSz="6794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5427" tIns="34289" rIns="6542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5427" tIns="34289" rIns="6542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5427" tIns="34289" rIns="6542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927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0927"/>
              <a:t>5/18/2018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5427" tIns="34289" rIns="6542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927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5427" tIns="34289" rIns="6542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0927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0927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9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</p:sldLayoutIdLst>
  <p:txStyles>
    <p:titleStyle>
      <a:lvl1pPr algn="l" defTabSz="65092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3042" indent="-163042" algn="l" defTabSz="6509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9125" indent="-163042" algn="l" defTabSz="6509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13197" indent="-163042" algn="l" defTabSz="6509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8642" indent="-163042" algn="l" defTabSz="6509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4365" indent="-163042" algn="l" defTabSz="6509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9814" indent="-163042" algn="l" defTabSz="6509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14980" indent="-163042" algn="l" defTabSz="6509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0352" indent="-163042" algn="l" defTabSz="6509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65849" indent="-163042" algn="l" defTabSz="6509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9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25208" algn="l" defTabSz="6509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50927" algn="l" defTabSz="6509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76646" algn="l" defTabSz="6509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01744" algn="l" defTabSz="6509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26998" algn="l" defTabSz="6509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52192" algn="l" defTabSz="6509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77686" algn="l" defTabSz="6509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602966" algn="l" defTabSz="6509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7625" y="0"/>
            <a:ext cx="8516377" cy="51435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sz="135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0614" y="285750"/>
            <a:ext cx="7202776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614" y="1257300"/>
            <a:ext cx="7202776" cy="3371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085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CD9712D-992A-4AB1-A5C2-575F75921AA2}" type="datetimeFigureOut">
              <a:rPr lang="mr-IN" b="1" smtClean="0">
                <a:solidFill>
                  <a:srgbClr val="164B4F">
                    <a:lumMod val="90000"/>
                    <a:lumOff val="10000"/>
                  </a:srgbClr>
                </a:solidFill>
                <a:latin typeface="Arial" pitchFamily="34" charset="0"/>
                <a:cs typeface="Arial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18-05-2018</a:t>
            </a:fld>
            <a:endParaRPr lang="mr-IN" b="1">
              <a:solidFill>
                <a:srgbClr val="164B4F">
                  <a:lumMod val="90000"/>
                  <a:lumOff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164B4F">
                  <a:lumMod val="90000"/>
                  <a:lumOff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39992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1FEFA0A-2F20-4B60-98C6-5FFDA469AA1C}" type="slidenum">
              <a:rPr lang="uk-UA" b="1" smtClean="0">
                <a:solidFill>
                  <a:srgbClr val="164B4F">
                    <a:lumMod val="90000"/>
                    <a:lumOff val="10000"/>
                  </a:srgbClr>
                </a:solidFill>
                <a:latin typeface="Arial" pitchFamily="34" charset="0"/>
                <a:cs typeface="Arial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uk-UA" b="1">
              <a:solidFill>
                <a:srgbClr val="164B4F">
                  <a:lumMod val="90000"/>
                  <a:lumOff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5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875" indent="-171446" algn="l" defTabSz="685783" rtl="0" eaLnBrk="1" latinLnBrk="0" hangingPunct="1">
        <a:lnSpc>
          <a:spcPct val="90000"/>
        </a:lnSpc>
        <a:spcBef>
          <a:spcPts val="12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77180" indent="-171446" algn="l" defTabSz="685783" rtl="0" eaLnBrk="1" latinLnBrk="0" hangingPunct="1">
        <a:lnSpc>
          <a:spcPct val="90000"/>
        </a:lnSpc>
        <a:spcBef>
          <a:spcPts val="450"/>
        </a:spcBef>
        <a:buFont typeface="Euphemia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82916" indent="-171446" algn="l" defTabSz="685783" rtl="0" eaLnBrk="1" latinLnBrk="0" hangingPunct="1">
        <a:lnSpc>
          <a:spcPct val="90000"/>
        </a:lnSpc>
        <a:spcBef>
          <a:spcPts val="450"/>
        </a:spcBef>
        <a:buFont typeface="Euphemia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88651" indent="-171446" algn="l" defTabSz="685783" rtl="0" eaLnBrk="1" latinLnBrk="0" hangingPunct="1">
        <a:lnSpc>
          <a:spcPct val="90000"/>
        </a:lnSpc>
        <a:spcBef>
          <a:spcPts val="450"/>
        </a:spcBef>
        <a:buFont typeface="Euphemia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94385" indent="-171446" algn="l" defTabSz="685783" rtl="0" eaLnBrk="1" latinLnBrk="0" hangingPunct="1">
        <a:lnSpc>
          <a:spcPct val="90000"/>
        </a:lnSpc>
        <a:spcBef>
          <a:spcPts val="450"/>
        </a:spcBef>
        <a:buFont typeface="Euphemia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120" indent="-171446" algn="l" defTabSz="685783" rtl="0" eaLnBrk="1" latinLnBrk="0" hangingPunct="1">
        <a:spcBef>
          <a:spcPts val="450"/>
        </a:spcBef>
        <a:buFont typeface="Euphemia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05855" indent="-171446" algn="l" defTabSz="685783" rtl="0" eaLnBrk="1" latinLnBrk="0" hangingPunct="1">
        <a:spcBef>
          <a:spcPts val="450"/>
        </a:spcBef>
        <a:buFont typeface="Euphemia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11590" indent="-171446" algn="l" defTabSz="685783" rtl="0" eaLnBrk="1" latinLnBrk="0" hangingPunct="1">
        <a:spcBef>
          <a:spcPts val="450"/>
        </a:spcBef>
        <a:buFont typeface="Euphemia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17324" indent="-171446" algn="l" defTabSz="685783" rtl="0" eaLnBrk="1" latinLnBrk="0" hangingPunct="1">
        <a:spcBef>
          <a:spcPts val="450"/>
        </a:spcBef>
        <a:buFont typeface="Euphemia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484" tIns="34289" rIns="6848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84" tIns="34289" rIns="68484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37"/>
            <a:ext cx="2057400" cy="273844"/>
          </a:xfrm>
          <a:prstGeom prst="rect">
            <a:avLst/>
          </a:prstGeom>
        </p:spPr>
        <p:txBody>
          <a:bodyPr vert="horz" lIns="68484" tIns="34289" rIns="6848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95"/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95"/>
              <a:t>5/18/2018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537"/>
            <a:ext cx="3086100" cy="273844"/>
          </a:xfrm>
          <a:prstGeom prst="rect">
            <a:avLst/>
          </a:prstGeom>
        </p:spPr>
        <p:txBody>
          <a:bodyPr vert="horz" lIns="68484" tIns="34289" rIns="6848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9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37"/>
            <a:ext cx="2057400" cy="273844"/>
          </a:xfrm>
          <a:prstGeom prst="rect">
            <a:avLst/>
          </a:prstGeom>
        </p:spPr>
        <p:txBody>
          <a:bodyPr vert="horz" lIns="68484" tIns="34289" rIns="6848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95"/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95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7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xStyles>
    <p:titleStyle>
      <a:lvl1pPr algn="l" defTabSz="68469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90" indent="-171190" algn="l" defTabSz="6846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569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84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200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517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895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243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590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969" indent="-171190" algn="l" defTabSz="6846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17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95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043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90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769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084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400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717" algn="l" defTabSz="68469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34.tif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5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7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133350"/>
            <a:ext cx="57425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Calibri Light" panose="020F0302020204030204" pitchFamily="34" charset="0"/>
              </a:rPr>
              <a:t>Here is the Secret</a:t>
            </a:r>
            <a:r>
              <a:rPr lang="is-IS" sz="5400" b="1" dirty="0"/>
              <a:t>….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6028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88269" y="402561"/>
            <a:ext cx="4227577" cy="1269576"/>
          </a:xfrm>
          <a:prstGeom prst="rect">
            <a:avLst/>
          </a:prstGeom>
        </p:spPr>
        <p:txBody>
          <a:bodyPr wrap="none" lIns="68489" tIns="34289" rIns="68489" bIns="34289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6000" kern="0" cap="all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</a:rPr>
              <a:t>TOP 10 LIST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18755" y="1855543"/>
            <a:ext cx="2178424" cy="223893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9" tIns="34289" rIns="68489" bIns="34289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After building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your list, prioritize the list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02246" y="1855543"/>
            <a:ext cx="2178424" cy="2238935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9" tIns="34289" rIns="68489" bIns="34289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Approaches are determined for the top 10 with your business partner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85737" y="1855543"/>
            <a:ext cx="2178424" cy="2238935"/>
          </a:xfrm>
          <a:prstGeom prst="round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9" tIns="34289" rIns="68489" bIns="34289"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Continue to build relationships with everyone on </a:t>
            </a:r>
            <a:br>
              <a:rPr lang="en-US" dirty="0">
                <a:solidFill>
                  <a:prstClr val="white"/>
                </a:solidFill>
              </a:rPr>
            </a:br>
            <a:r>
              <a:rPr lang="en-US" dirty="0">
                <a:solidFill>
                  <a:prstClr val="white"/>
                </a:solidFill>
              </a:rPr>
              <a:t>your list</a:t>
            </a:r>
          </a:p>
        </p:txBody>
      </p:sp>
    </p:spTree>
    <p:extLst>
      <p:ext uri="{BB962C8B-B14F-4D97-AF65-F5344CB8AC3E}">
        <p14:creationId xmlns:p14="http://schemas.microsoft.com/office/powerpoint/2010/main" val="28107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4626" y="1622771"/>
            <a:ext cx="5005578" cy="2890158"/>
            <a:chOff x="5186543" y="1654628"/>
            <a:chExt cx="6674104" cy="38535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66" t="863" r="5197"/>
            <a:stretch/>
          </p:blipFill>
          <p:spPr>
            <a:xfrm>
              <a:off x="5994400" y="1870187"/>
              <a:ext cx="5050971" cy="313724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543" y="1654628"/>
              <a:ext cx="6674104" cy="3853544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5317443" y="1856206"/>
            <a:ext cx="3415432" cy="931022"/>
          </a:xfrm>
          <a:prstGeom prst="rect">
            <a:avLst/>
          </a:prstGeom>
        </p:spPr>
        <p:txBody>
          <a:bodyPr wrap="square" lIns="68486" tIns="34289" rIns="68486" bIns="34289">
            <a:spAutoFit/>
          </a:bodyPr>
          <a:lstStyle/>
          <a:p>
            <a:pPr defTabSz="342317">
              <a:defRPr/>
            </a:pPr>
            <a:r>
              <a:rPr lang="en-US" sz="1400" kern="0" dirty="0">
                <a:solidFill>
                  <a:prstClr val="white"/>
                </a:solidFill>
                <a:latin typeface="Calibri"/>
              </a:rPr>
              <a:t>We are really a hybrid between franchising, internet marketing and traditional business.  We take the best of each to create an entirely new concept called the UnFranchise. 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50267" y="1094405"/>
            <a:ext cx="2215801" cy="761745"/>
          </a:xfrm>
          <a:prstGeom prst="rect">
            <a:avLst/>
          </a:prstGeom>
        </p:spPr>
        <p:txBody>
          <a:bodyPr wrap="none" lIns="68486" tIns="34289" rIns="68486" bIns="34289">
            <a:spAutoFit/>
          </a:bodyPr>
          <a:lstStyle/>
          <a:p>
            <a:pPr defTabSz="342317">
              <a:defRPr/>
            </a:pPr>
            <a:r>
              <a:rPr lang="en-US" sz="4500" kern="0" cap="all" dirty="0">
                <a:ln>
                  <a:solidFill>
                    <a:srgbClr val="00A9FC"/>
                  </a:solidFill>
                </a:ln>
                <a:solidFill>
                  <a:srgbClr val="00A9FC"/>
                </a:solidFill>
                <a:latin typeface="Calibri"/>
              </a:rPr>
              <a:t>Answer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39128" y="3232670"/>
            <a:ext cx="3393746" cy="484740"/>
          </a:xfrm>
          <a:prstGeom prst="roundRect">
            <a:avLst>
              <a:gd name="adj" fmla="val 583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89" rIns="68486" bIns="34289" rtlCol="0" anchor="ctr"/>
          <a:lstStyle/>
          <a:p>
            <a:pPr defTabSz="684695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The answer should be short and intriguing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39266" y="3834056"/>
            <a:ext cx="3393746" cy="484740"/>
          </a:xfrm>
          <a:prstGeom prst="roundRect">
            <a:avLst>
              <a:gd name="adj" fmla="val 583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89" rIns="68486" bIns="34289" rtlCol="0" anchor="ctr"/>
          <a:lstStyle/>
          <a:p>
            <a:pPr defTabSz="684695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The goal is to start or continue the dialogue</a:t>
            </a: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20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4575" y="271463"/>
            <a:ext cx="38433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1638" y="884798"/>
            <a:ext cx="54578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kern="0" dirty="0">
                <a:solidFill>
                  <a:prstClr val="black"/>
                </a:solidFill>
                <a:latin typeface="Trebuchet MS" panose="020B0603020202020204"/>
              </a:rPr>
              <a:t>We are really a hybrid between franchising, internet marketing and traditional business.  We take the best of each to create an entirely new concept called the UnFranchise</a:t>
            </a: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>
              <a:defRPr/>
            </a:pP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 defTabSz="685800">
              <a:defRPr/>
            </a:pPr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</a:rPr>
              <a:t>What do I do? </a:t>
            </a:r>
          </a:p>
          <a:p>
            <a:pPr algn="ctr" defTabSz="685800">
              <a:defRPr/>
            </a:pPr>
            <a:endParaRPr lang="en-US" sz="15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>
              <a:defRPr/>
            </a:pPr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I teach people how to make a lot of money online with a new concept called the UnFranchise.  </a:t>
            </a:r>
          </a:p>
          <a:p>
            <a:pPr defTabSz="685800">
              <a:defRPr/>
            </a:pP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>
              <a:defRPr/>
            </a:pPr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					</a:t>
            </a:r>
            <a:r>
              <a:rPr lang="en-US" sz="2100" b="1" i="1" dirty="0">
                <a:solidFill>
                  <a:prstClr val="black"/>
                </a:solidFill>
                <a:latin typeface="Trebuchet MS" panose="020B0603020202020204"/>
              </a:rPr>
              <a:t>Jim Winkler</a:t>
            </a: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>
              <a:defRPr/>
            </a:pPr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		        </a:t>
            </a:r>
          </a:p>
        </p:txBody>
      </p:sp>
    </p:spTree>
    <p:extLst>
      <p:ext uri="{BB962C8B-B14F-4D97-AF65-F5344CB8AC3E}">
        <p14:creationId xmlns:p14="http://schemas.microsoft.com/office/powerpoint/2010/main" val="268874064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4575" y="271463"/>
            <a:ext cx="38433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0213" y="1185863"/>
            <a:ext cx="5457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It’s a way to make a lot of money online</a:t>
            </a:r>
          </a:p>
          <a:p>
            <a:pPr defTabSz="685800">
              <a:defRPr/>
            </a:pP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 defTabSz="685800">
              <a:defRPr/>
            </a:pPr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</a:rPr>
              <a:t>What do I do? </a:t>
            </a:r>
          </a:p>
          <a:p>
            <a:pPr algn="ctr" defTabSz="685800">
              <a:defRPr/>
            </a:pP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>
              <a:defRPr/>
            </a:pPr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I teach people how to make a lot of money online </a:t>
            </a:r>
          </a:p>
          <a:p>
            <a:pPr defTabSz="685800">
              <a:defRPr/>
            </a:pP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>
              <a:defRPr/>
            </a:pP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>
              <a:defRPr/>
            </a:pPr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		         </a:t>
            </a:r>
            <a:r>
              <a:rPr lang="en-US" sz="2100" b="1" i="1" dirty="0">
                <a:solidFill>
                  <a:prstClr val="black"/>
                </a:solidFill>
                <a:latin typeface="Trebuchet MS" panose="020B0603020202020204"/>
              </a:rPr>
              <a:t>Elizabeth Weber-</a:t>
            </a:r>
            <a:r>
              <a:rPr lang="en-US" sz="2100" b="1" i="1" dirty="0" err="1">
                <a:solidFill>
                  <a:prstClr val="black"/>
                </a:solidFill>
                <a:latin typeface="Trebuchet MS" panose="020B0603020202020204"/>
              </a:rPr>
              <a:t>Walliser</a:t>
            </a: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261515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4575" y="271463"/>
            <a:ext cx="38433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0213" y="1185863"/>
            <a:ext cx="545782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It’s a product brokerage and internet marketing company that helps people turn their spending into earning and create a Shopping Annuity.</a:t>
            </a:r>
          </a:p>
          <a:p>
            <a:pPr defTabSz="685800"/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</a:rPr>
              <a:t>What do you do?</a:t>
            </a:r>
          </a:p>
          <a:p>
            <a:pPr algn="ctr" defTabSz="685800"/>
            <a:endParaRPr lang="en-US" sz="27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I help people create an ageless lifestyle with wellness solutions</a:t>
            </a:r>
          </a:p>
          <a:p>
            <a:pPr defTabSz="685800"/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					</a:t>
            </a:r>
            <a:r>
              <a:rPr lang="en-US" sz="2100" b="1" i="1" dirty="0">
                <a:solidFill>
                  <a:prstClr val="black"/>
                </a:solidFill>
                <a:latin typeface="Trebuchet MS" panose="020B0603020202020204"/>
              </a:rPr>
              <a:t>Jacki </a:t>
            </a:r>
            <a:r>
              <a:rPr lang="en-US" sz="2100" b="1" i="1" dirty="0" err="1">
                <a:solidFill>
                  <a:prstClr val="black"/>
                </a:solidFill>
                <a:latin typeface="Trebuchet MS" panose="020B0603020202020204"/>
              </a:rPr>
              <a:t>Blasko</a:t>
            </a: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9690635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4575" y="271463"/>
            <a:ext cx="38433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0213" y="1185863"/>
            <a:ext cx="545782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It’s called the Shopping Annuity.  Have you ever heard of it?  </a:t>
            </a:r>
          </a:p>
          <a:p>
            <a:pPr defTabSz="685800"/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Basically I help people take money they are already spending on every day stuff and turn it into a business that pays them on an ongoing basis.  </a:t>
            </a:r>
          </a:p>
          <a:p>
            <a:pPr defTabSz="685800"/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					</a:t>
            </a:r>
            <a:r>
              <a:rPr lang="en-US" sz="2100" b="1" i="1" dirty="0">
                <a:solidFill>
                  <a:prstClr val="black"/>
                </a:solidFill>
                <a:latin typeface="Trebuchet MS" panose="020B0603020202020204"/>
              </a:rPr>
              <a:t>Colton Whited</a:t>
            </a: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167096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4575" y="271463"/>
            <a:ext cx="38433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0213" y="1185863"/>
            <a:ext cx="5457825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Have you ever heard of the Shopping Annuity?  </a:t>
            </a:r>
          </a:p>
          <a:p>
            <a:pPr defTabSz="685800"/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It’s a way of taking the dollars you are already spending and putting them into a business for yourself.  I can’t believe you have never heard of it.  </a:t>
            </a:r>
          </a:p>
          <a:p>
            <a:pPr defTabSz="685800"/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				</a:t>
            </a:r>
            <a:r>
              <a:rPr lang="en-US" sz="2100" b="1" i="1" dirty="0" err="1">
                <a:solidFill>
                  <a:prstClr val="black"/>
                </a:solidFill>
                <a:latin typeface="Trebuchet MS" panose="020B0603020202020204"/>
              </a:rPr>
              <a:t>Ke</a:t>
            </a:r>
            <a:r>
              <a:rPr lang="en-US" sz="2100" b="1" i="1" dirty="0">
                <a:solidFill>
                  <a:prstClr val="black"/>
                </a:solidFill>
                <a:latin typeface="Trebuchet MS" panose="020B0603020202020204"/>
              </a:rPr>
              <a:t> and Joe Gerard</a:t>
            </a: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6160664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4575" y="271463"/>
            <a:ext cx="38433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Trebuchet MS" panose="020B0603020202020204"/>
              </a:rPr>
              <a:t>What is it?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43088" y="1628775"/>
            <a:ext cx="545782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A business system for people who want more income but don’</a:t>
            </a:r>
            <a:r>
              <a:rPr lang="en-SG" sz="2100" b="1" dirty="0">
                <a:solidFill>
                  <a:prstClr val="black"/>
                </a:solidFill>
                <a:latin typeface="Trebuchet MS" panose="020B0603020202020204"/>
                <a:cs typeface="Mangal" panose="02040503050203030202" pitchFamily="18" charset="0"/>
              </a:rPr>
              <a:t>t </a:t>
            </a:r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want another job</a:t>
            </a:r>
          </a:p>
          <a:p>
            <a:pPr defTabSz="685800"/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/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  <a:p>
            <a:pPr defTabSz="685800"/>
            <a:r>
              <a:rPr lang="en-US" sz="2100" b="1" dirty="0">
                <a:solidFill>
                  <a:prstClr val="black"/>
                </a:solidFill>
                <a:latin typeface="Trebuchet MS" panose="020B0603020202020204"/>
              </a:rPr>
              <a:t>					</a:t>
            </a:r>
            <a:r>
              <a:rPr lang="en-US" sz="2100" b="1" i="1" dirty="0">
                <a:solidFill>
                  <a:prstClr val="black"/>
                </a:solidFill>
                <a:latin typeface="Trebuchet MS" panose="020B0603020202020204"/>
              </a:rPr>
              <a:t>Lynn </a:t>
            </a:r>
            <a:r>
              <a:rPr lang="en-US" sz="2100" b="1" i="1" dirty="0" err="1">
                <a:solidFill>
                  <a:prstClr val="black"/>
                </a:solidFill>
                <a:latin typeface="Trebuchet MS" panose="020B0603020202020204"/>
              </a:rPr>
              <a:t>Mitschke</a:t>
            </a:r>
            <a:endParaRPr lang="en-US" sz="2100" b="1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3147444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1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" y="18"/>
            <a:ext cx="9144000" cy="51435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1" tIns="34289" rIns="67421" bIns="34289" rtlCol="0" anchor="ctr"/>
          <a:lstStyle/>
          <a:p>
            <a:pPr algn="ctr" defTabSz="672711">
              <a:defRPr/>
            </a:pPr>
            <a:endParaRPr lang="en-US" sz="14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4272" y="3396343"/>
            <a:ext cx="7195458" cy="1115688"/>
          </a:xfrm>
          <a:prstGeom prst="rect">
            <a:avLst/>
          </a:prstGeom>
          <a:noFill/>
        </p:spPr>
        <p:txBody>
          <a:bodyPr wrap="square" lIns="67421" tIns="34289" rIns="67421" bIns="34289" rtlCol="0">
            <a:spAutoFit/>
          </a:bodyPr>
          <a:lstStyle/>
          <a:p>
            <a:pPr algn="ctr" defTabSz="672711">
              <a:defRPr/>
            </a:pPr>
            <a:r>
              <a:rPr lang="en-US" sz="4100" kern="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latin typeface="Calibri"/>
                <a:cs typeface="Arial" pitchFamily="34" charset="0"/>
              </a:rPr>
              <a:t>TEAMWORK</a:t>
            </a:r>
          </a:p>
          <a:p>
            <a:pPr algn="ctr" defTabSz="672711">
              <a:defRPr/>
            </a:pPr>
            <a:r>
              <a:rPr lang="en-US" sz="27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 pitchFamily="34" charset="0"/>
              </a:rPr>
              <a:t>Working together gets results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3087" y="2927851"/>
            <a:ext cx="2737833" cy="484746"/>
          </a:xfrm>
          <a:prstGeom prst="rect">
            <a:avLst/>
          </a:prstGeom>
        </p:spPr>
        <p:txBody>
          <a:bodyPr wrap="none" lIns="67421" tIns="34289" rIns="67421" bIns="34289">
            <a:spAutoFit/>
          </a:bodyPr>
          <a:lstStyle/>
          <a:p>
            <a:pPr algn="ctr" defTabSz="672711">
              <a:defRPr/>
            </a:pPr>
            <a:r>
              <a:rPr lang="en-US" sz="270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 pitchFamily="34" charset="0"/>
              </a:rPr>
              <a:t>Call workshops</a:t>
            </a:r>
            <a:endParaRPr lang="en-US" sz="2700" kern="0" cap="all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3381" y="811309"/>
            <a:ext cx="6837245" cy="623239"/>
          </a:xfrm>
          <a:prstGeom prst="rect">
            <a:avLst/>
          </a:prstGeom>
        </p:spPr>
        <p:txBody>
          <a:bodyPr wrap="none" lIns="68225" tIns="34286" rIns="68225" bIns="34286">
            <a:spAutoFit/>
          </a:bodyPr>
          <a:lstStyle/>
          <a:p>
            <a:pPr algn="ctr" defTabSz="681764"/>
            <a:r>
              <a:rPr lang="en-US" sz="36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latin typeface="Calibri"/>
                <a:cs typeface=""/>
              </a:rPr>
              <a:t>WHY DO CALL WORKSHOPS WORK?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92628" y="1992087"/>
            <a:ext cx="1127550" cy="1767867"/>
            <a:chOff x="1190170" y="2656115"/>
            <a:chExt cx="1503400" cy="2357155"/>
          </a:xfrm>
        </p:grpSpPr>
        <p:sp>
          <p:nvSpPr>
            <p:cNvPr id="3" name="Rectangle 2"/>
            <p:cNvSpPr/>
            <p:nvPr/>
          </p:nvSpPr>
          <p:spPr>
            <a:xfrm>
              <a:off x="1190171" y="2656115"/>
              <a:ext cx="1503399" cy="1494972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1764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90170" y="4315644"/>
              <a:ext cx="1503400" cy="697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0766">
                <a:defRPr/>
              </a:pPr>
              <a:r>
                <a:rPr lang="en-US" sz="140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 pitchFamily="34" charset="0"/>
                </a:rPr>
                <a:t>It is scheduled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38867" y="1992115"/>
            <a:ext cx="1127550" cy="2414199"/>
            <a:chOff x="2851822" y="2656115"/>
            <a:chExt cx="1503400" cy="3218930"/>
          </a:xfrm>
        </p:grpSpPr>
        <p:sp>
          <p:nvSpPr>
            <p:cNvPr id="4" name="Rectangle 3"/>
            <p:cNvSpPr/>
            <p:nvPr/>
          </p:nvSpPr>
          <p:spPr>
            <a:xfrm>
              <a:off x="2851823" y="2656115"/>
              <a:ext cx="1503399" cy="1494972"/>
            </a:xfrm>
            <a:prstGeom prst="rect">
              <a:avLst/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1764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51822" y="4315645"/>
              <a:ext cx="1503399" cy="155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1764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 pitchFamily="34" charset="0"/>
                </a:rPr>
                <a:t>Power of positive energy of two or more people</a:t>
              </a:r>
              <a:endPara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85357" y="1992091"/>
            <a:ext cx="1127549" cy="1552424"/>
            <a:chOff x="4513474" y="2656115"/>
            <a:chExt cx="1503399" cy="2069898"/>
          </a:xfrm>
        </p:grpSpPr>
        <p:sp>
          <p:nvSpPr>
            <p:cNvPr id="5" name="Rectangle 4"/>
            <p:cNvSpPr/>
            <p:nvPr/>
          </p:nvSpPr>
          <p:spPr>
            <a:xfrm>
              <a:off x="4513474" y="2656115"/>
              <a:ext cx="1503399" cy="1494972"/>
            </a:xfrm>
            <a:prstGeom prst="rec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1764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92927" y="4315644"/>
              <a:ext cx="1137492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1764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 pitchFamily="34" charset="0"/>
                </a:rPr>
                <a:t>Coaching</a:t>
              </a:r>
              <a:endPara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31353" y="1992087"/>
            <a:ext cx="1143299" cy="1767867"/>
            <a:chOff x="6173516" y="2656115"/>
            <a:chExt cx="1524002" cy="2357156"/>
          </a:xfrm>
        </p:grpSpPr>
        <p:pic>
          <p:nvPicPr>
            <p:cNvPr id="3074" name="Picture 2" descr="T:\Field Training\Field Training\North America\NA_ENGLISH\B5 update\images\shutterstock_243390952.jpg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73518" y="2656115"/>
              <a:ext cx="1524000" cy="14949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6173516" y="4315644"/>
              <a:ext cx="1503010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0766">
                <a:defRPr/>
              </a:pPr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 pitchFamily="34" charset="0"/>
                </a:rPr>
                <a:t>Starts a new person fast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27856" y="1992091"/>
            <a:ext cx="1227708" cy="1552424"/>
            <a:chOff x="7770238" y="2656115"/>
            <a:chExt cx="1636941" cy="2069898"/>
          </a:xfrm>
        </p:grpSpPr>
        <p:sp>
          <p:nvSpPr>
            <p:cNvPr id="7" name="Rectangle 6"/>
            <p:cNvSpPr/>
            <p:nvPr/>
          </p:nvSpPr>
          <p:spPr>
            <a:xfrm>
              <a:off x="7836777" y="2656115"/>
              <a:ext cx="1503399" cy="1494972"/>
            </a:xfrm>
            <a:prstGeom prst="rect">
              <a:avLst/>
            </a:prstGeom>
            <a:blipFill dpi="0"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1764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0238" y="4315644"/>
              <a:ext cx="1636941" cy="4103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1764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 pitchFamily="34" charset="0"/>
                </a:rPr>
                <a:t>Accountability</a:t>
              </a:r>
              <a:endPara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09350" y="1992151"/>
            <a:ext cx="1356965" cy="1983311"/>
            <a:chOff x="9345485" y="2656115"/>
            <a:chExt cx="1809286" cy="2644416"/>
          </a:xfrm>
        </p:grpSpPr>
        <p:sp>
          <p:nvSpPr>
            <p:cNvPr id="8" name="Rectangle 7"/>
            <p:cNvSpPr/>
            <p:nvPr/>
          </p:nvSpPr>
          <p:spPr>
            <a:xfrm>
              <a:off x="9498429" y="2656115"/>
              <a:ext cx="1503399" cy="1494972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1764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345485" y="4315645"/>
              <a:ext cx="1809286" cy="984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0766">
                <a:defRPr/>
              </a:pPr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 pitchFamily="34" charset="0"/>
                </a:rPr>
                <a:t>Continues momentum in the business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6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4172" y="195111"/>
            <a:ext cx="8947230" cy="646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384" tIns="45192" rIns="90384" bIns="45192">
            <a:spAutoFit/>
          </a:bodyPr>
          <a:lstStyle/>
          <a:p>
            <a:pPr algn="ctr" defTabSz="4512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</a:rPr>
              <a:t>The secret is there is no secret.</a:t>
            </a:r>
          </a:p>
          <a:p>
            <a:pPr algn="ctr" defTabSz="4512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</a:endParaRPr>
          </a:p>
          <a:p>
            <a:pPr algn="ctr" defTabSz="45121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prstClr val="black"/>
                </a:solidFill>
                <a:latin typeface="Calibri Light" panose="020F0302020204030204" pitchFamily="34" charset="0"/>
                <a:ea typeface="MS PGothic" pitchFamily="34" charset="-128"/>
              </a:rPr>
              <a:t> Its just boring old habits.  Its getting your work in everyday when nobody is watching.</a:t>
            </a:r>
          </a:p>
          <a:p>
            <a:pPr algn="ctr" defTabSz="4512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</a:endParaRPr>
          </a:p>
          <a:p>
            <a:pPr algn="ctr" defTabSz="4512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7200" dirty="0">
              <a:solidFill>
                <a:prstClr val="black"/>
              </a:solidFill>
              <a:latin typeface="Calibri Light" panose="020F0302020204030204" pitchFamily="34" charset="0"/>
              <a:ea typeface="MS PGothic" pitchFamily="34" charset="-128"/>
              <a:cs typeface="+mn-cs"/>
            </a:endParaRPr>
          </a:p>
          <a:p>
            <a:pPr algn="ctr" defTabSz="45121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0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625" y="0"/>
            <a:ext cx="5286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72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037" y="382957"/>
            <a:ext cx="2930978" cy="47605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1709" y="363824"/>
            <a:ext cx="3992336" cy="1084910"/>
          </a:xfrm>
          <a:prstGeom prst="rect">
            <a:avLst/>
          </a:prstGeom>
        </p:spPr>
        <p:txBody>
          <a:bodyPr wrap="square" lIns="68250" tIns="34289" rIns="68250" bIns="34289">
            <a:spAutoFit/>
          </a:bodyPr>
          <a:lstStyle/>
          <a:p>
            <a:pPr defTabSz="682043"/>
            <a:r>
              <a:rPr lang="en-US" sz="33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FREQUENTLY ASKED QUESTIONS:</a:t>
            </a:r>
            <a:endParaRPr lang="en-US" sz="33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  <a:cs typeface="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61721" y="1497529"/>
            <a:ext cx="4269920" cy="581732"/>
            <a:chOff x="5148943" y="2491969"/>
            <a:chExt cx="5693227" cy="775643"/>
          </a:xfrm>
        </p:grpSpPr>
        <p:sp>
          <p:nvSpPr>
            <p:cNvPr id="10" name="Rectangle 9"/>
            <p:cNvSpPr/>
            <p:nvPr/>
          </p:nvSpPr>
          <p:spPr>
            <a:xfrm>
              <a:off x="5148943" y="2491969"/>
              <a:ext cx="5693227" cy="7756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0332" defTabSz="682043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/>
                </a:rPr>
                <a:t>What happens if I get a voice mail?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5356859" y="2605470"/>
              <a:ext cx="548640" cy="54864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2043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5494019" y="2742812"/>
              <a:ext cx="274320" cy="273957"/>
            </a:xfrm>
            <a:custGeom>
              <a:avLst/>
              <a:gdLst>
                <a:gd name="T0" fmla="*/ 1295 w 3456"/>
                <a:gd name="T1" fmla="*/ 917 h 3456"/>
                <a:gd name="T2" fmla="*/ 1370 w 3456"/>
                <a:gd name="T3" fmla="*/ 1006 h 3456"/>
                <a:gd name="T4" fmla="*/ 1446 w 3456"/>
                <a:gd name="T5" fmla="*/ 1191 h 3456"/>
                <a:gd name="T6" fmla="*/ 1496 w 3456"/>
                <a:gd name="T7" fmla="*/ 1306 h 3456"/>
                <a:gd name="T8" fmla="*/ 1465 w 3456"/>
                <a:gd name="T9" fmla="*/ 1418 h 3456"/>
                <a:gd name="T10" fmla="*/ 1372 w 3456"/>
                <a:gd name="T11" fmla="*/ 1526 h 3456"/>
                <a:gd name="T12" fmla="*/ 1390 w 3456"/>
                <a:gd name="T13" fmla="*/ 1622 h 3456"/>
                <a:gd name="T14" fmla="*/ 1539 w 3456"/>
                <a:gd name="T15" fmla="*/ 1815 h 3456"/>
                <a:gd name="T16" fmla="*/ 1814 w 3456"/>
                <a:gd name="T17" fmla="*/ 2024 h 3456"/>
                <a:gd name="T18" fmla="*/ 1973 w 3456"/>
                <a:gd name="T19" fmla="*/ 2095 h 3456"/>
                <a:gd name="T20" fmla="*/ 2061 w 3456"/>
                <a:gd name="T21" fmla="*/ 2032 h 3456"/>
                <a:gd name="T22" fmla="*/ 2158 w 3456"/>
                <a:gd name="T23" fmla="*/ 1909 h 3456"/>
                <a:gd name="T24" fmla="*/ 2263 w 3456"/>
                <a:gd name="T25" fmla="*/ 1893 h 3456"/>
                <a:gd name="T26" fmla="*/ 2419 w 3456"/>
                <a:gd name="T27" fmla="*/ 1966 h 3456"/>
                <a:gd name="T28" fmla="*/ 2560 w 3456"/>
                <a:gd name="T29" fmla="*/ 2035 h 3456"/>
                <a:gd name="T30" fmla="*/ 2622 w 3456"/>
                <a:gd name="T31" fmla="*/ 2115 h 3456"/>
                <a:gd name="T32" fmla="*/ 2565 w 3456"/>
                <a:gd name="T33" fmla="*/ 2314 h 3456"/>
                <a:gd name="T34" fmla="*/ 2383 w 3456"/>
                <a:gd name="T35" fmla="*/ 2443 h 3456"/>
                <a:gd name="T36" fmla="*/ 2274 w 3456"/>
                <a:gd name="T37" fmla="*/ 2471 h 3456"/>
                <a:gd name="T38" fmla="*/ 2192 w 3456"/>
                <a:gd name="T39" fmla="*/ 2477 h 3456"/>
                <a:gd name="T40" fmla="*/ 2003 w 3456"/>
                <a:gd name="T41" fmla="*/ 2431 h 3456"/>
                <a:gd name="T42" fmla="*/ 1648 w 3456"/>
                <a:gd name="T43" fmla="*/ 2280 h 3456"/>
                <a:gd name="T44" fmla="*/ 1341 w 3456"/>
                <a:gd name="T45" fmla="*/ 2034 h 3456"/>
                <a:gd name="T46" fmla="*/ 1153 w 3456"/>
                <a:gd name="T47" fmla="*/ 1811 h 3456"/>
                <a:gd name="T48" fmla="*/ 1087 w 3456"/>
                <a:gd name="T49" fmla="*/ 1718 h 3456"/>
                <a:gd name="T50" fmla="*/ 985 w 3456"/>
                <a:gd name="T51" fmla="*/ 1541 h 3456"/>
                <a:gd name="T52" fmla="*/ 934 w 3456"/>
                <a:gd name="T53" fmla="*/ 1265 h 3456"/>
                <a:gd name="T54" fmla="*/ 1013 w 3456"/>
                <a:gd name="T55" fmla="*/ 1043 h 3456"/>
                <a:gd name="T56" fmla="*/ 1116 w 3456"/>
                <a:gd name="T57" fmla="*/ 935 h 3456"/>
                <a:gd name="T58" fmla="*/ 1566 w 3456"/>
                <a:gd name="T59" fmla="*/ 281 h 3456"/>
                <a:gd name="T60" fmla="*/ 962 w 3456"/>
                <a:gd name="T61" fmla="*/ 510 h 3456"/>
                <a:gd name="T62" fmla="*/ 528 w 3456"/>
                <a:gd name="T63" fmla="*/ 970 h 3456"/>
                <a:gd name="T64" fmla="*/ 336 w 3456"/>
                <a:gd name="T65" fmla="*/ 1587 h 3456"/>
                <a:gd name="T66" fmla="*/ 436 w 3456"/>
                <a:gd name="T67" fmla="*/ 2210 h 3456"/>
                <a:gd name="T68" fmla="*/ 1051 w 3456"/>
                <a:gd name="T69" fmla="*/ 2911 h 3456"/>
                <a:gd name="T70" fmla="*/ 1664 w 3456"/>
                <a:gd name="T71" fmla="*/ 3096 h 3456"/>
                <a:gd name="T72" fmla="*/ 2314 w 3456"/>
                <a:gd name="T73" fmla="*/ 2988 h 3456"/>
                <a:gd name="T74" fmla="*/ 2830 w 3456"/>
                <a:gd name="T75" fmla="*/ 2618 h 3456"/>
                <a:gd name="T76" fmla="*/ 3134 w 3456"/>
                <a:gd name="T77" fmla="*/ 2059 h 3456"/>
                <a:gd name="T78" fmla="*/ 3156 w 3456"/>
                <a:gd name="T79" fmla="*/ 1398 h 3456"/>
                <a:gd name="T80" fmla="*/ 2888 w 3456"/>
                <a:gd name="T81" fmla="*/ 819 h 3456"/>
                <a:gd name="T82" fmla="*/ 2398 w 3456"/>
                <a:gd name="T83" fmla="*/ 418 h 3456"/>
                <a:gd name="T84" fmla="*/ 1759 w 3456"/>
                <a:gd name="T85" fmla="*/ 268 h 3456"/>
                <a:gd name="T86" fmla="*/ 2373 w 3456"/>
                <a:gd name="T87" fmla="*/ 113 h 3456"/>
                <a:gd name="T88" fmla="*/ 2960 w 3456"/>
                <a:gd name="T89" fmla="*/ 493 h 3456"/>
                <a:gd name="T90" fmla="*/ 3342 w 3456"/>
                <a:gd name="T91" fmla="*/ 1076 h 3456"/>
                <a:gd name="T92" fmla="*/ 3453 w 3456"/>
                <a:gd name="T93" fmla="*/ 1790 h 3456"/>
                <a:gd name="T94" fmla="*/ 3257 w 3456"/>
                <a:gd name="T95" fmla="*/ 2475 h 3456"/>
                <a:gd name="T96" fmla="*/ 2810 w 3456"/>
                <a:gd name="T97" fmla="*/ 3006 h 3456"/>
                <a:gd name="T98" fmla="*/ 2177 w 3456"/>
                <a:gd name="T99" fmla="*/ 3316 h 3456"/>
                <a:gd name="T100" fmla="*/ 1468 w 3456"/>
                <a:gd name="T101" fmla="*/ 3342 h 3456"/>
                <a:gd name="T102" fmla="*/ 0 w 3456"/>
                <a:gd name="T103" fmla="*/ 3456 h 3456"/>
                <a:gd name="T104" fmla="*/ 91 w 3456"/>
                <a:gd name="T105" fmla="*/ 1994 h 3456"/>
                <a:gd name="T106" fmla="*/ 114 w 3456"/>
                <a:gd name="T107" fmla="*/ 1269 h 3456"/>
                <a:gd name="T108" fmla="*/ 426 w 3456"/>
                <a:gd name="T109" fmla="*/ 642 h 3456"/>
                <a:gd name="T110" fmla="*/ 961 w 3456"/>
                <a:gd name="T111" fmla="*/ 197 h 3456"/>
                <a:gd name="T112" fmla="*/ 1653 w 3456"/>
                <a:gd name="T113" fmla="*/ 3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6" h="3456">
                  <a:moveTo>
                    <a:pt x="1189" y="915"/>
                  </a:moveTo>
                  <a:lnTo>
                    <a:pt x="1216" y="916"/>
                  </a:lnTo>
                  <a:lnTo>
                    <a:pt x="1243" y="917"/>
                  </a:lnTo>
                  <a:lnTo>
                    <a:pt x="1268" y="918"/>
                  </a:lnTo>
                  <a:lnTo>
                    <a:pt x="1277" y="918"/>
                  </a:lnTo>
                  <a:lnTo>
                    <a:pt x="1286" y="917"/>
                  </a:lnTo>
                  <a:lnTo>
                    <a:pt x="1295" y="917"/>
                  </a:lnTo>
                  <a:lnTo>
                    <a:pt x="1306" y="920"/>
                  </a:lnTo>
                  <a:lnTo>
                    <a:pt x="1316" y="925"/>
                  </a:lnTo>
                  <a:lnTo>
                    <a:pt x="1327" y="933"/>
                  </a:lnTo>
                  <a:lnTo>
                    <a:pt x="1338" y="946"/>
                  </a:lnTo>
                  <a:lnTo>
                    <a:pt x="1350" y="963"/>
                  </a:lnTo>
                  <a:lnTo>
                    <a:pt x="1361" y="988"/>
                  </a:lnTo>
                  <a:lnTo>
                    <a:pt x="1370" y="1006"/>
                  </a:lnTo>
                  <a:lnTo>
                    <a:pt x="1379" y="1029"/>
                  </a:lnTo>
                  <a:lnTo>
                    <a:pt x="1390" y="1054"/>
                  </a:lnTo>
                  <a:lnTo>
                    <a:pt x="1400" y="1081"/>
                  </a:lnTo>
                  <a:lnTo>
                    <a:pt x="1412" y="1108"/>
                  </a:lnTo>
                  <a:lnTo>
                    <a:pt x="1423" y="1136"/>
                  </a:lnTo>
                  <a:lnTo>
                    <a:pt x="1435" y="1164"/>
                  </a:lnTo>
                  <a:lnTo>
                    <a:pt x="1446" y="1191"/>
                  </a:lnTo>
                  <a:lnTo>
                    <a:pt x="1457" y="1216"/>
                  </a:lnTo>
                  <a:lnTo>
                    <a:pt x="1466" y="1238"/>
                  </a:lnTo>
                  <a:lnTo>
                    <a:pt x="1475" y="1258"/>
                  </a:lnTo>
                  <a:lnTo>
                    <a:pt x="1481" y="1275"/>
                  </a:lnTo>
                  <a:lnTo>
                    <a:pt x="1486" y="1286"/>
                  </a:lnTo>
                  <a:lnTo>
                    <a:pt x="1489" y="1293"/>
                  </a:lnTo>
                  <a:lnTo>
                    <a:pt x="1496" y="1306"/>
                  </a:lnTo>
                  <a:lnTo>
                    <a:pt x="1500" y="1320"/>
                  </a:lnTo>
                  <a:lnTo>
                    <a:pt x="1501" y="1334"/>
                  </a:lnTo>
                  <a:lnTo>
                    <a:pt x="1500" y="1350"/>
                  </a:lnTo>
                  <a:lnTo>
                    <a:pt x="1493" y="1366"/>
                  </a:lnTo>
                  <a:lnTo>
                    <a:pt x="1484" y="1384"/>
                  </a:lnTo>
                  <a:lnTo>
                    <a:pt x="1475" y="1401"/>
                  </a:lnTo>
                  <a:lnTo>
                    <a:pt x="1465" y="1418"/>
                  </a:lnTo>
                  <a:lnTo>
                    <a:pt x="1452" y="1435"/>
                  </a:lnTo>
                  <a:lnTo>
                    <a:pt x="1436" y="1454"/>
                  </a:lnTo>
                  <a:lnTo>
                    <a:pt x="1420" y="1472"/>
                  </a:lnTo>
                  <a:lnTo>
                    <a:pt x="1404" y="1491"/>
                  </a:lnTo>
                  <a:lnTo>
                    <a:pt x="1389" y="1507"/>
                  </a:lnTo>
                  <a:lnTo>
                    <a:pt x="1380" y="1516"/>
                  </a:lnTo>
                  <a:lnTo>
                    <a:pt x="1372" y="1526"/>
                  </a:lnTo>
                  <a:lnTo>
                    <a:pt x="1366" y="1535"/>
                  </a:lnTo>
                  <a:lnTo>
                    <a:pt x="1361" y="1547"/>
                  </a:lnTo>
                  <a:lnTo>
                    <a:pt x="1360" y="1560"/>
                  </a:lnTo>
                  <a:lnTo>
                    <a:pt x="1364" y="1574"/>
                  </a:lnTo>
                  <a:lnTo>
                    <a:pt x="1371" y="1591"/>
                  </a:lnTo>
                  <a:lnTo>
                    <a:pt x="1379" y="1604"/>
                  </a:lnTo>
                  <a:lnTo>
                    <a:pt x="1390" y="1622"/>
                  </a:lnTo>
                  <a:lnTo>
                    <a:pt x="1403" y="1643"/>
                  </a:lnTo>
                  <a:lnTo>
                    <a:pt x="1420" y="1667"/>
                  </a:lnTo>
                  <a:lnTo>
                    <a:pt x="1439" y="1694"/>
                  </a:lnTo>
                  <a:lnTo>
                    <a:pt x="1461" y="1723"/>
                  </a:lnTo>
                  <a:lnTo>
                    <a:pt x="1484" y="1753"/>
                  </a:lnTo>
                  <a:lnTo>
                    <a:pt x="1510" y="1784"/>
                  </a:lnTo>
                  <a:lnTo>
                    <a:pt x="1539" y="1815"/>
                  </a:lnTo>
                  <a:lnTo>
                    <a:pt x="1570" y="1846"/>
                  </a:lnTo>
                  <a:lnTo>
                    <a:pt x="1602" y="1877"/>
                  </a:lnTo>
                  <a:lnTo>
                    <a:pt x="1649" y="1917"/>
                  </a:lnTo>
                  <a:lnTo>
                    <a:pt x="1694" y="1950"/>
                  </a:lnTo>
                  <a:lnTo>
                    <a:pt x="1736" y="1979"/>
                  </a:lnTo>
                  <a:lnTo>
                    <a:pt x="1777" y="2003"/>
                  </a:lnTo>
                  <a:lnTo>
                    <a:pt x="1814" y="2024"/>
                  </a:lnTo>
                  <a:lnTo>
                    <a:pt x="1847" y="2041"/>
                  </a:lnTo>
                  <a:lnTo>
                    <a:pt x="1877" y="2055"/>
                  </a:lnTo>
                  <a:lnTo>
                    <a:pt x="1902" y="2066"/>
                  </a:lnTo>
                  <a:lnTo>
                    <a:pt x="1922" y="2075"/>
                  </a:lnTo>
                  <a:lnTo>
                    <a:pt x="1936" y="2082"/>
                  </a:lnTo>
                  <a:lnTo>
                    <a:pt x="1956" y="2090"/>
                  </a:lnTo>
                  <a:lnTo>
                    <a:pt x="1973" y="2095"/>
                  </a:lnTo>
                  <a:lnTo>
                    <a:pt x="1989" y="2095"/>
                  </a:lnTo>
                  <a:lnTo>
                    <a:pt x="2002" y="2090"/>
                  </a:lnTo>
                  <a:lnTo>
                    <a:pt x="2015" y="2083"/>
                  </a:lnTo>
                  <a:lnTo>
                    <a:pt x="2026" y="2072"/>
                  </a:lnTo>
                  <a:lnTo>
                    <a:pt x="2036" y="2061"/>
                  </a:lnTo>
                  <a:lnTo>
                    <a:pt x="2047" y="2047"/>
                  </a:lnTo>
                  <a:lnTo>
                    <a:pt x="2061" y="2032"/>
                  </a:lnTo>
                  <a:lnTo>
                    <a:pt x="2076" y="2014"/>
                  </a:lnTo>
                  <a:lnTo>
                    <a:pt x="2091" y="1995"/>
                  </a:lnTo>
                  <a:lnTo>
                    <a:pt x="2107" y="1976"/>
                  </a:lnTo>
                  <a:lnTo>
                    <a:pt x="2123" y="1957"/>
                  </a:lnTo>
                  <a:lnTo>
                    <a:pt x="2136" y="1940"/>
                  </a:lnTo>
                  <a:lnTo>
                    <a:pt x="2149" y="1923"/>
                  </a:lnTo>
                  <a:lnTo>
                    <a:pt x="2158" y="1909"/>
                  </a:lnTo>
                  <a:lnTo>
                    <a:pt x="2172" y="1892"/>
                  </a:lnTo>
                  <a:lnTo>
                    <a:pt x="2187" y="1883"/>
                  </a:lnTo>
                  <a:lnTo>
                    <a:pt x="2201" y="1879"/>
                  </a:lnTo>
                  <a:lnTo>
                    <a:pt x="2217" y="1879"/>
                  </a:lnTo>
                  <a:lnTo>
                    <a:pt x="2234" y="1883"/>
                  </a:lnTo>
                  <a:lnTo>
                    <a:pt x="2253" y="1889"/>
                  </a:lnTo>
                  <a:lnTo>
                    <a:pt x="2263" y="1893"/>
                  </a:lnTo>
                  <a:lnTo>
                    <a:pt x="2278" y="1900"/>
                  </a:lnTo>
                  <a:lnTo>
                    <a:pt x="2297" y="1908"/>
                  </a:lnTo>
                  <a:lnTo>
                    <a:pt x="2318" y="1918"/>
                  </a:lnTo>
                  <a:lnTo>
                    <a:pt x="2342" y="1929"/>
                  </a:lnTo>
                  <a:lnTo>
                    <a:pt x="2367" y="1941"/>
                  </a:lnTo>
                  <a:lnTo>
                    <a:pt x="2393" y="1953"/>
                  </a:lnTo>
                  <a:lnTo>
                    <a:pt x="2419" y="1966"/>
                  </a:lnTo>
                  <a:lnTo>
                    <a:pt x="2444" y="1978"/>
                  </a:lnTo>
                  <a:lnTo>
                    <a:pt x="2468" y="1990"/>
                  </a:lnTo>
                  <a:lnTo>
                    <a:pt x="2490" y="2000"/>
                  </a:lnTo>
                  <a:lnTo>
                    <a:pt x="2509" y="2010"/>
                  </a:lnTo>
                  <a:lnTo>
                    <a:pt x="2525" y="2017"/>
                  </a:lnTo>
                  <a:lnTo>
                    <a:pt x="2536" y="2023"/>
                  </a:lnTo>
                  <a:lnTo>
                    <a:pt x="2560" y="2035"/>
                  </a:lnTo>
                  <a:lnTo>
                    <a:pt x="2579" y="2044"/>
                  </a:lnTo>
                  <a:lnTo>
                    <a:pt x="2595" y="2053"/>
                  </a:lnTo>
                  <a:lnTo>
                    <a:pt x="2608" y="2062"/>
                  </a:lnTo>
                  <a:lnTo>
                    <a:pt x="2616" y="2072"/>
                  </a:lnTo>
                  <a:lnTo>
                    <a:pt x="2619" y="2081"/>
                  </a:lnTo>
                  <a:lnTo>
                    <a:pt x="2621" y="2096"/>
                  </a:lnTo>
                  <a:lnTo>
                    <a:pt x="2622" y="2115"/>
                  </a:lnTo>
                  <a:lnTo>
                    <a:pt x="2621" y="2140"/>
                  </a:lnTo>
                  <a:lnTo>
                    <a:pt x="2617" y="2168"/>
                  </a:lnTo>
                  <a:lnTo>
                    <a:pt x="2612" y="2198"/>
                  </a:lnTo>
                  <a:lnTo>
                    <a:pt x="2604" y="2232"/>
                  </a:lnTo>
                  <a:lnTo>
                    <a:pt x="2592" y="2267"/>
                  </a:lnTo>
                  <a:lnTo>
                    <a:pt x="2580" y="2291"/>
                  </a:lnTo>
                  <a:lnTo>
                    <a:pt x="2565" y="2314"/>
                  </a:lnTo>
                  <a:lnTo>
                    <a:pt x="2544" y="2338"/>
                  </a:lnTo>
                  <a:lnTo>
                    <a:pt x="2521" y="2360"/>
                  </a:lnTo>
                  <a:lnTo>
                    <a:pt x="2495" y="2380"/>
                  </a:lnTo>
                  <a:lnTo>
                    <a:pt x="2467" y="2399"/>
                  </a:lnTo>
                  <a:lnTo>
                    <a:pt x="2438" y="2416"/>
                  </a:lnTo>
                  <a:lnTo>
                    <a:pt x="2410" y="2431"/>
                  </a:lnTo>
                  <a:lnTo>
                    <a:pt x="2383" y="2443"/>
                  </a:lnTo>
                  <a:lnTo>
                    <a:pt x="2356" y="2454"/>
                  </a:lnTo>
                  <a:lnTo>
                    <a:pt x="2332" y="2460"/>
                  </a:lnTo>
                  <a:lnTo>
                    <a:pt x="2311" y="2463"/>
                  </a:lnTo>
                  <a:lnTo>
                    <a:pt x="2301" y="2465"/>
                  </a:lnTo>
                  <a:lnTo>
                    <a:pt x="2291" y="2466"/>
                  </a:lnTo>
                  <a:lnTo>
                    <a:pt x="2283" y="2468"/>
                  </a:lnTo>
                  <a:lnTo>
                    <a:pt x="2274" y="2471"/>
                  </a:lnTo>
                  <a:lnTo>
                    <a:pt x="2265" y="2473"/>
                  </a:lnTo>
                  <a:lnTo>
                    <a:pt x="2256" y="2475"/>
                  </a:lnTo>
                  <a:lnTo>
                    <a:pt x="2245" y="2476"/>
                  </a:lnTo>
                  <a:lnTo>
                    <a:pt x="2234" y="2478"/>
                  </a:lnTo>
                  <a:lnTo>
                    <a:pt x="2221" y="2478"/>
                  </a:lnTo>
                  <a:lnTo>
                    <a:pt x="2208" y="2478"/>
                  </a:lnTo>
                  <a:lnTo>
                    <a:pt x="2192" y="2477"/>
                  </a:lnTo>
                  <a:lnTo>
                    <a:pt x="2173" y="2475"/>
                  </a:lnTo>
                  <a:lnTo>
                    <a:pt x="2153" y="2471"/>
                  </a:lnTo>
                  <a:lnTo>
                    <a:pt x="2129" y="2466"/>
                  </a:lnTo>
                  <a:lnTo>
                    <a:pt x="2103" y="2460"/>
                  </a:lnTo>
                  <a:lnTo>
                    <a:pt x="2074" y="2452"/>
                  </a:lnTo>
                  <a:lnTo>
                    <a:pt x="2041" y="2442"/>
                  </a:lnTo>
                  <a:lnTo>
                    <a:pt x="2003" y="2431"/>
                  </a:lnTo>
                  <a:lnTo>
                    <a:pt x="1963" y="2416"/>
                  </a:lnTo>
                  <a:lnTo>
                    <a:pt x="1918" y="2400"/>
                  </a:lnTo>
                  <a:lnTo>
                    <a:pt x="1867" y="2381"/>
                  </a:lnTo>
                  <a:lnTo>
                    <a:pt x="1812" y="2361"/>
                  </a:lnTo>
                  <a:lnTo>
                    <a:pt x="1755" y="2336"/>
                  </a:lnTo>
                  <a:lnTo>
                    <a:pt x="1701" y="2309"/>
                  </a:lnTo>
                  <a:lnTo>
                    <a:pt x="1648" y="2280"/>
                  </a:lnTo>
                  <a:lnTo>
                    <a:pt x="1597" y="2248"/>
                  </a:lnTo>
                  <a:lnTo>
                    <a:pt x="1549" y="2215"/>
                  </a:lnTo>
                  <a:lnTo>
                    <a:pt x="1503" y="2179"/>
                  </a:lnTo>
                  <a:lnTo>
                    <a:pt x="1459" y="2144"/>
                  </a:lnTo>
                  <a:lnTo>
                    <a:pt x="1417" y="2107"/>
                  </a:lnTo>
                  <a:lnTo>
                    <a:pt x="1377" y="2070"/>
                  </a:lnTo>
                  <a:lnTo>
                    <a:pt x="1341" y="2034"/>
                  </a:lnTo>
                  <a:lnTo>
                    <a:pt x="1306" y="1997"/>
                  </a:lnTo>
                  <a:lnTo>
                    <a:pt x="1273" y="1962"/>
                  </a:lnTo>
                  <a:lnTo>
                    <a:pt x="1244" y="1928"/>
                  </a:lnTo>
                  <a:lnTo>
                    <a:pt x="1218" y="1896"/>
                  </a:lnTo>
                  <a:lnTo>
                    <a:pt x="1193" y="1864"/>
                  </a:lnTo>
                  <a:lnTo>
                    <a:pt x="1172" y="1836"/>
                  </a:lnTo>
                  <a:lnTo>
                    <a:pt x="1153" y="1811"/>
                  </a:lnTo>
                  <a:lnTo>
                    <a:pt x="1136" y="1789"/>
                  </a:lnTo>
                  <a:lnTo>
                    <a:pt x="1124" y="1770"/>
                  </a:lnTo>
                  <a:lnTo>
                    <a:pt x="1113" y="1754"/>
                  </a:lnTo>
                  <a:lnTo>
                    <a:pt x="1106" y="1744"/>
                  </a:lnTo>
                  <a:lnTo>
                    <a:pt x="1102" y="1737"/>
                  </a:lnTo>
                  <a:lnTo>
                    <a:pt x="1095" y="1730"/>
                  </a:lnTo>
                  <a:lnTo>
                    <a:pt x="1087" y="1718"/>
                  </a:lnTo>
                  <a:lnTo>
                    <a:pt x="1076" y="1702"/>
                  </a:lnTo>
                  <a:lnTo>
                    <a:pt x="1063" y="1683"/>
                  </a:lnTo>
                  <a:lnTo>
                    <a:pt x="1048" y="1660"/>
                  </a:lnTo>
                  <a:lnTo>
                    <a:pt x="1033" y="1634"/>
                  </a:lnTo>
                  <a:lnTo>
                    <a:pt x="1017" y="1605"/>
                  </a:lnTo>
                  <a:lnTo>
                    <a:pt x="1001" y="1574"/>
                  </a:lnTo>
                  <a:lnTo>
                    <a:pt x="985" y="1541"/>
                  </a:lnTo>
                  <a:lnTo>
                    <a:pt x="971" y="1505"/>
                  </a:lnTo>
                  <a:lnTo>
                    <a:pt x="958" y="1468"/>
                  </a:lnTo>
                  <a:lnTo>
                    <a:pt x="948" y="1431"/>
                  </a:lnTo>
                  <a:lnTo>
                    <a:pt x="939" y="1391"/>
                  </a:lnTo>
                  <a:lnTo>
                    <a:pt x="934" y="1351"/>
                  </a:lnTo>
                  <a:lnTo>
                    <a:pt x="932" y="1310"/>
                  </a:lnTo>
                  <a:lnTo>
                    <a:pt x="934" y="1265"/>
                  </a:lnTo>
                  <a:lnTo>
                    <a:pt x="938" y="1224"/>
                  </a:lnTo>
                  <a:lnTo>
                    <a:pt x="947" y="1187"/>
                  </a:lnTo>
                  <a:lnTo>
                    <a:pt x="957" y="1151"/>
                  </a:lnTo>
                  <a:lnTo>
                    <a:pt x="970" y="1120"/>
                  </a:lnTo>
                  <a:lnTo>
                    <a:pt x="983" y="1091"/>
                  </a:lnTo>
                  <a:lnTo>
                    <a:pt x="998" y="1065"/>
                  </a:lnTo>
                  <a:lnTo>
                    <a:pt x="1013" y="1043"/>
                  </a:lnTo>
                  <a:lnTo>
                    <a:pt x="1027" y="1022"/>
                  </a:lnTo>
                  <a:lnTo>
                    <a:pt x="1042" y="1005"/>
                  </a:lnTo>
                  <a:lnTo>
                    <a:pt x="1056" y="990"/>
                  </a:lnTo>
                  <a:lnTo>
                    <a:pt x="1067" y="977"/>
                  </a:lnTo>
                  <a:lnTo>
                    <a:pt x="1078" y="967"/>
                  </a:lnTo>
                  <a:lnTo>
                    <a:pt x="1096" y="949"/>
                  </a:lnTo>
                  <a:lnTo>
                    <a:pt x="1116" y="935"/>
                  </a:lnTo>
                  <a:lnTo>
                    <a:pt x="1136" y="926"/>
                  </a:lnTo>
                  <a:lnTo>
                    <a:pt x="1155" y="920"/>
                  </a:lnTo>
                  <a:lnTo>
                    <a:pt x="1173" y="916"/>
                  </a:lnTo>
                  <a:lnTo>
                    <a:pt x="1189" y="915"/>
                  </a:lnTo>
                  <a:close/>
                  <a:moveTo>
                    <a:pt x="1759" y="268"/>
                  </a:moveTo>
                  <a:lnTo>
                    <a:pt x="1662" y="271"/>
                  </a:lnTo>
                  <a:lnTo>
                    <a:pt x="1566" y="281"/>
                  </a:lnTo>
                  <a:lnTo>
                    <a:pt x="1472" y="297"/>
                  </a:lnTo>
                  <a:lnTo>
                    <a:pt x="1380" y="318"/>
                  </a:lnTo>
                  <a:lnTo>
                    <a:pt x="1291" y="347"/>
                  </a:lnTo>
                  <a:lnTo>
                    <a:pt x="1204" y="379"/>
                  </a:lnTo>
                  <a:lnTo>
                    <a:pt x="1121" y="418"/>
                  </a:lnTo>
                  <a:lnTo>
                    <a:pt x="1040" y="462"/>
                  </a:lnTo>
                  <a:lnTo>
                    <a:pt x="962" y="510"/>
                  </a:lnTo>
                  <a:lnTo>
                    <a:pt x="888" y="563"/>
                  </a:lnTo>
                  <a:lnTo>
                    <a:pt x="818" y="621"/>
                  </a:lnTo>
                  <a:lnTo>
                    <a:pt x="751" y="683"/>
                  </a:lnTo>
                  <a:lnTo>
                    <a:pt x="689" y="749"/>
                  </a:lnTo>
                  <a:lnTo>
                    <a:pt x="630" y="819"/>
                  </a:lnTo>
                  <a:lnTo>
                    <a:pt x="577" y="892"/>
                  </a:lnTo>
                  <a:lnTo>
                    <a:pt x="528" y="970"/>
                  </a:lnTo>
                  <a:lnTo>
                    <a:pt x="484" y="1049"/>
                  </a:lnTo>
                  <a:lnTo>
                    <a:pt x="445" y="1133"/>
                  </a:lnTo>
                  <a:lnTo>
                    <a:pt x="412" y="1219"/>
                  </a:lnTo>
                  <a:lnTo>
                    <a:pt x="384" y="1308"/>
                  </a:lnTo>
                  <a:lnTo>
                    <a:pt x="362" y="1398"/>
                  </a:lnTo>
                  <a:lnTo>
                    <a:pt x="346" y="1491"/>
                  </a:lnTo>
                  <a:lnTo>
                    <a:pt x="336" y="1587"/>
                  </a:lnTo>
                  <a:lnTo>
                    <a:pt x="333" y="1684"/>
                  </a:lnTo>
                  <a:lnTo>
                    <a:pt x="336" y="1776"/>
                  </a:lnTo>
                  <a:lnTo>
                    <a:pt x="345" y="1866"/>
                  </a:lnTo>
                  <a:lnTo>
                    <a:pt x="359" y="1955"/>
                  </a:lnTo>
                  <a:lnTo>
                    <a:pt x="379" y="2042"/>
                  </a:lnTo>
                  <a:lnTo>
                    <a:pt x="405" y="2127"/>
                  </a:lnTo>
                  <a:lnTo>
                    <a:pt x="436" y="2210"/>
                  </a:lnTo>
                  <a:lnTo>
                    <a:pt x="470" y="2289"/>
                  </a:lnTo>
                  <a:lnTo>
                    <a:pt x="511" y="2367"/>
                  </a:lnTo>
                  <a:lnTo>
                    <a:pt x="556" y="2442"/>
                  </a:lnTo>
                  <a:lnTo>
                    <a:pt x="604" y="2513"/>
                  </a:lnTo>
                  <a:lnTo>
                    <a:pt x="426" y="3039"/>
                  </a:lnTo>
                  <a:lnTo>
                    <a:pt x="975" y="2865"/>
                  </a:lnTo>
                  <a:lnTo>
                    <a:pt x="1051" y="2911"/>
                  </a:lnTo>
                  <a:lnTo>
                    <a:pt x="1131" y="2954"/>
                  </a:lnTo>
                  <a:lnTo>
                    <a:pt x="1214" y="2991"/>
                  </a:lnTo>
                  <a:lnTo>
                    <a:pt x="1300" y="3023"/>
                  </a:lnTo>
                  <a:lnTo>
                    <a:pt x="1387" y="3050"/>
                  </a:lnTo>
                  <a:lnTo>
                    <a:pt x="1478" y="3071"/>
                  </a:lnTo>
                  <a:lnTo>
                    <a:pt x="1570" y="3086"/>
                  </a:lnTo>
                  <a:lnTo>
                    <a:pt x="1664" y="3096"/>
                  </a:lnTo>
                  <a:lnTo>
                    <a:pt x="1759" y="3099"/>
                  </a:lnTo>
                  <a:lnTo>
                    <a:pt x="1857" y="3096"/>
                  </a:lnTo>
                  <a:lnTo>
                    <a:pt x="1953" y="3086"/>
                  </a:lnTo>
                  <a:lnTo>
                    <a:pt x="2046" y="3070"/>
                  </a:lnTo>
                  <a:lnTo>
                    <a:pt x="2139" y="3049"/>
                  </a:lnTo>
                  <a:lnTo>
                    <a:pt x="2228" y="3020"/>
                  </a:lnTo>
                  <a:lnTo>
                    <a:pt x="2314" y="2988"/>
                  </a:lnTo>
                  <a:lnTo>
                    <a:pt x="2398" y="2949"/>
                  </a:lnTo>
                  <a:lnTo>
                    <a:pt x="2479" y="2905"/>
                  </a:lnTo>
                  <a:lnTo>
                    <a:pt x="2556" y="2857"/>
                  </a:lnTo>
                  <a:lnTo>
                    <a:pt x="2631" y="2804"/>
                  </a:lnTo>
                  <a:lnTo>
                    <a:pt x="2701" y="2746"/>
                  </a:lnTo>
                  <a:lnTo>
                    <a:pt x="2768" y="2684"/>
                  </a:lnTo>
                  <a:lnTo>
                    <a:pt x="2830" y="2618"/>
                  </a:lnTo>
                  <a:lnTo>
                    <a:pt x="2888" y="2548"/>
                  </a:lnTo>
                  <a:lnTo>
                    <a:pt x="2942" y="2475"/>
                  </a:lnTo>
                  <a:lnTo>
                    <a:pt x="2991" y="2397"/>
                  </a:lnTo>
                  <a:lnTo>
                    <a:pt x="3035" y="2318"/>
                  </a:lnTo>
                  <a:lnTo>
                    <a:pt x="3074" y="2234"/>
                  </a:lnTo>
                  <a:lnTo>
                    <a:pt x="3107" y="2148"/>
                  </a:lnTo>
                  <a:lnTo>
                    <a:pt x="3134" y="2059"/>
                  </a:lnTo>
                  <a:lnTo>
                    <a:pt x="3156" y="1969"/>
                  </a:lnTo>
                  <a:lnTo>
                    <a:pt x="3173" y="1876"/>
                  </a:lnTo>
                  <a:lnTo>
                    <a:pt x="3183" y="1780"/>
                  </a:lnTo>
                  <a:lnTo>
                    <a:pt x="3186" y="1684"/>
                  </a:lnTo>
                  <a:lnTo>
                    <a:pt x="3183" y="1587"/>
                  </a:lnTo>
                  <a:lnTo>
                    <a:pt x="3173" y="1491"/>
                  </a:lnTo>
                  <a:lnTo>
                    <a:pt x="3156" y="1398"/>
                  </a:lnTo>
                  <a:lnTo>
                    <a:pt x="3134" y="1308"/>
                  </a:lnTo>
                  <a:lnTo>
                    <a:pt x="3107" y="1219"/>
                  </a:lnTo>
                  <a:lnTo>
                    <a:pt x="3074" y="1133"/>
                  </a:lnTo>
                  <a:lnTo>
                    <a:pt x="3035" y="1049"/>
                  </a:lnTo>
                  <a:lnTo>
                    <a:pt x="2991" y="970"/>
                  </a:lnTo>
                  <a:lnTo>
                    <a:pt x="2942" y="892"/>
                  </a:lnTo>
                  <a:lnTo>
                    <a:pt x="2888" y="819"/>
                  </a:lnTo>
                  <a:lnTo>
                    <a:pt x="2830" y="749"/>
                  </a:lnTo>
                  <a:lnTo>
                    <a:pt x="2768" y="683"/>
                  </a:lnTo>
                  <a:lnTo>
                    <a:pt x="2701" y="621"/>
                  </a:lnTo>
                  <a:lnTo>
                    <a:pt x="2631" y="563"/>
                  </a:lnTo>
                  <a:lnTo>
                    <a:pt x="2556" y="510"/>
                  </a:lnTo>
                  <a:lnTo>
                    <a:pt x="2479" y="462"/>
                  </a:lnTo>
                  <a:lnTo>
                    <a:pt x="2398" y="418"/>
                  </a:lnTo>
                  <a:lnTo>
                    <a:pt x="2314" y="379"/>
                  </a:lnTo>
                  <a:lnTo>
                    <a:pt x="2228" y="347"/>
                  </a:lnTo>
                  <a:lnTo>
                    <a:pt x="2139" y="318"/>
                  </a:lnTo>
                  <a:lnTo>
                    <a:pt x="2046" y="297"/>
                  </a:lnTo>
                  <a:lnTo>
                    <a:pt x="1953" y="281"/>
                  </a:lnTo>
                  <a:lnTo>
                    <a:pt x="1857" y="271"/>
                  </a:lnTo>
                  <a:lnTo>
                    <a:pt x="1759" y="268"/>
                  </a:lnTo>
                  <a:close/>
                  <a:moveTo>
                    <a:pt x="1759" y="0"/>
                  </a:moveTo>
                  <a:lnTo>
                    <a:pt x="1867" y="3"/>
                  </a:lnTo>
                  <a:lnTo>
                    <a:pt x="1972" y="14"/>
                  </a:lnTo>
                  <a:lnTo>
                    <a:pt x="2076" y="29"/>
                  </a:lnTo>
                  <a:lnTo>
                    <a:pt x="2177" y="51"/>
                  </a:lnTo>
                  <a:lnTo>
                    <a:pt x="2276" y="80"/>
                  </a:lnTo>
                  <a:lnTo>
                    <a:pt x="2373" y="113"/>
                  </a:lnTo>
                  <a:lnTo>
                    <a:pt x="2466" y="153"/>
                  </a:lnTo>
                  <a:lnTo>
                    <a:pt x="2557" y="197"/>
                  </a:lnTo>
                  <a:lnTo>
                    <a:pt x="2644" y="247"/>
                  </a:lnTo>
                  <a:lnTo>
                    <a:pt x="2729" y="302"/>
                  </a:lnTo>
                  <a:lnTo>
                    <a:pt x="2810" y="361"/>
                  </a:lnTo>
                  <a:lnTo>
                    <a:pt x="2886" y="425"/>
                  </a:lnTo>
                  <a:lnTo>
                    <a:pt x="2960" y="493"/>
                  </a:lnTo>
                  <a:lnTo>
                    <a:pt x="3028" y="566"/>
                  </a:lnTo>
                  <a:lnTo>
                    <a:pt x="3093" y="642"/>
                  </a:lnTo>
                  <a:lnTo>
                    <a:pt x="3152" y="722"/>
                  </a:lnTo>
                  <a:lnTo>
                    <a:pt x="3207" y="805"/>
                  </a:lnTo>
                  <a:lnTo>
                    <a:pt x="3257" y="892"/>
                  </a:lnTo>
                  <a:lnTo>
                    <a:pt x="3302" y="982"/>
                  </a:lnTo>
                  <a:lnTo>
                    <a:pt x="3342" y="1076"/>
                  </a:lnTo>
                  <a:lnTo>
                    <a:pt x="3375" y="1171"/>
                  </a:lnTo>
                  <a:lnTo>
                    <a:pt x="3405" y="1269"/>
                  </a:lnTo>
                  <a:lnTo>
                    <a:pt x="3427" y="1370"/>
                  </a:lnTo>
                  <a:lnTo>
                    <a:pt x="3442" y="1472"/>
                  </a:lnTo>
                  <a:lnTo>
                    <a:pt x="3453" y="1577"/>
                  </a:lnTo>
                  <a:lnTo>
                    <a:pt x="3456" y="1684"/>
                  </a:lnTo>
                  <a:lnTo>
                    <a:pt x="3453" y="1790"/>
                  </a:lnTo>
                  <a:lnTo>
                    <a:pt x="3442" y="1895"/>
                  </a:lnTo>
                  <a:lnTo>
                    <a:pt x="3427" y="1997"/>
                  </a:lnTo>
                  <a:lnTo>
                    <a:pt x="3405" y="2098"/>
                  </a:lnTo>
                  <a:lnTo>
                    <a:pt x="3375" y="2196"/>
                  </a:lnTo>
                  <a:lnTo>
                    <a:pt x="3342" y="2291"/>
                  </a:lnTo>
                  <a:lnTo>
                    <a:pt x="3302" y="2385"/>
                  </a:lnTo>
                  <a:lnTo>
                    <a:pt x="3257" y="2475"/>
                  </a:lnTo>
                  <a:lnTo>
                    <a:pt x="3207" y="2562"/>
                  </a:lnTo>
                  <a:lnTo>
                    <a:pt x="3152" y="2645"/>
                  </a:lnTo>
                  <a:lnTo>
                    <a:pt x="3093" y="2725"/>
                  </a:lnTo>
                  <a:lnTo>
                    <a:pt x="3028" y="2801"/>
                  </a:lnTo>
                  <a:lnTo>
                    <a:pt x="2960" y="2874"/>
                  </a:lnTo>
                  <a:lnTo>
                    <a:pt x="2886" y="2942"/>
                  </a:lnTo>
                  <a:lnTo>
                    <a:pt x="2810" y="3006"/>
                  </a:lnTo>
                  <a:lnTo>
                    <a:pt x="2729" y="3065"/>
                  </a:lnTo>
                  <a:lnTo>
                    <a:pt x="2644" y="3120"/>
                  </a:lnTo>
                  <a:lnTo>
                    <a:pt x="2557" y="3170"/>
                  </a:lnTo>
                  <a:lnTo>
                    <a:pt x="2466" y="3214"/>
                  </a:lnTo>
                  <a:lnTo>
                    <a:pt x="2373" y="3254"/>
                  </a:lnTo>
                  <a:lnTo>
                    <a:pt x="2276" y="3287"/>
                  </a:lnTo>
                  <a:lnTo>
                    <a:pt x="2177" y="3316"/>
                  </a:lnTo>
                  <a:lnTo>
                    <a:pt x="2076" y="3338"/>
                  </a:lnTo>
                  <a:lnTo>
                    <a:pt x="1972" y="3353"/>
                  </a:lnTo>
                  <a:lnTo>
                    <a:pt x="1867" y="3364"/>
                  </a:lnTo>
                  <a:lnTo>
                    <a:pt x="1759" y="3367"/>
                  </a:lnTo>
                  <a:lnTo>
                    <a:pt x="1661" y="3364"/>
                  </a:lnTo>
                  <a:lnTo>
                    <a:pt x="1564" y="3355"/>
                  </a:lnTo>
                  <a:lnTo>
                    <a:pt x="1468" y="3342"/>
                  </a:lnTo>
                  <a:lnTo>
                    <a:pt x="1375" y="3324"/>
                  </a:lnTo>
                  <a:lnTo>
                    <a:pt x="1283" y="3300"/>
                  </a:lnTo>
                  <a:lnTo>
                    <a:pt x="1194" y="3271"/>
                  </a:lnTo>
                  <a:lnTo>
                    <a:pt x="1107" y="3238"/>
                  </a:lnTo>
                  <a:lnTo>
                    <a:pt x="1022" y="3199"/>
                  </a:lnTo>
                  <a:lnTo>
                    <a:pt x="939" y="3158"/>
                  </a:lnTo>
                  <a:lnTo>
                    <a:pt x="0" y="3456"/>
                  </a:lnTo>
                  <a:lnTo>
                    <a:pt x="306" y="2553"/>
                  </a:lnTo>
                  <a:lnTo>
                    <a:pt x="258" y="2466"/>
                  </a:lnTo>
                  <a:lnTo>
                    <a:pt x="214" y="2377"/>
                  </a:lnTo>
                  <a:lnTo>
                    <a:pt x="175" y="2285"/>
                  </a:lnTo>
                  <a:lnTo>
                    <a:pt x="141" y="2191"/>
                  </a:lnTo>
                  <a:lnTo>
                    <a:pt x="113" y="2093"/>
                  </a:lnTo>
                  <a:lnTo>
                    <a:pt x="91" y="1994"/>
                  </a:lnTo>
                  <a:lnTo>
                    <a:pt x="75" y="1892"/>
                  </a:lnTo>
                  <a:lnTo>
                    <a:pt x="66" y="1789"/>
                  </a:lnTo>
                  <a:lnTo>
                    <a:pt x="63" y="1684"/>
                  </a:lnTo>
                  <a:lnTo>
                    <a:pt x="66" y="1577"/>
                  </a:lnTo>
                  <a:lnTo>
                    <a:pt x="76" y="1472"/>
                  </a:lnTo>
                  <a:lnTo>
                    <a:pt x="92" y="1370"/>
                  </a:lnTo>
                  <a:lnTo>
                    <a:pt x="114" y="1269"/>
                  </a:lnTo>
                  <a:lnTo>
                    <a:pt x="143" y="1171"/>
                  </a:lnTo>
                  <a:lnTo>
                    <a:pt x="177" y="1076"/>
                  </a:lnTo>
                  <a:lnTo>
                    <a:pt x="217" y="982"/>
                  </a:lnTo>
                  <a:lnTo>
                    <a:pt x="262" y="892"/>
                  </a:lnTo>
                  <a:lnTo>
                    <a:pt x="312" y="805"/>
                  </a:lnTo>
                  <a:lnTo>
                    <a:pt x="367" y="722"/>
                  </a:lnTo>
                  <a:lnTo>
                    <a:pt x="426" y="642"/>
                  </a:lnTo>
                  <a:lnTo>
                    <a:pt x="491" y="566"/>
                  </a:lnTo>
                  <a:lnTo>
                    <a:pt x="559" y="493"/>
                  </a:lnTo>
                  <a:lnTo>
                    <a:pt x="633" y="425"/>
                  </a:lnTo>
                  <a:lnTo>
                    <a:pt x="709" y="361"/>
                  </a:lnTo>
                  <a:lnTo>
                    <a:pt x="790" y="302"/>
                  </a:lnTo>
                  <a:lnTo>
                    <a:pt x="874" y="247"/>
                  </a:lnTo>
                  <a:lnTo>
                    <a:pt x="961" y="197"/>
                  </a:lnTo>
                  <a:lnTo>
                    <a:pt x="1053" y="153"/>
                  </a:lnTo>
                  <a:lnTo>
                    <a:pt x="1147" y="113"/>
                  </a:lnTo>
                  <a:lnTo>
                    <a:pt x="1243" y="80"/>
                  </a:lnTo>
                  <a:lnTo>
                    <a:pt x="1342" y="51"/>
                  </a:lnTo>
                  <a:lnTo>
                    <a:pt x="1443" y="29"/>
                  </a:lnTo>
                  <a:lnTo>
                    <a:pt x="1547" y="14"/>
                  </a:lnTo>
                  <a:lnTo>
                    <a:pt x="1653" y="3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2043"/>
              <a:endParaRPr lang="en-US" sz="1400">
                <a:solidFill>
                  <a:prstClr val="black"/>
                </a:solidFill>
                <a:latin typeface="Calibri"/>
                <a:cs typeface="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61721" y="2169706"/>
            <a:ext cx="4269920" cy="581732"/>
            <a:chOff x="5148943" y="3369450"/>
            <a:chExt cx="5693227" cy="775643"/>
          </a:xfrm>
        </p:grpSpPr>
        <p:sp>
          <p:nvSpPr>
            <p:cNvPr id="11" name="Rectangle 10"/>
            <p:cNvSpPr/>
            <p:nvPr/>
          </p:nvSpPr>
          <p:spPr>
            <a:xfrm>
              <a:off x="5148943" y="3369450"/>
              <a:ext cx="5693227" cy="7756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0332" defTabSz="682043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/>
                </a:rPr>
                <a:t>Can I text someone to let them know that I will be calling? 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356859" y="3482951"/>
              <a:ext cx="548640" cy="548640"/>
              <a:chOff x="5356859" y="3482951"/>
              <a:chExt cx="548640" cy="54864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356859" y="3482951"/>
                <a:ext cx="548640" cy="5486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2043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5" name="Group 9"/>
              <p:cNvGrpSpPr>
                <a:grpSpLocks noChangeAspect="1"/>
              </p:cNvGrpSpPr>
              <p:nvPr/>
            </p:nvGrpSpPr>
            <p:grpSpPr bwMode="auto">
              <a:xfrm>
                <a:off x="5469021" y="3594665"/>
                <a:ext cx="324317" cy="325213"/>
                <a:chOff x="52" y="795"/>
                <a:chExt cx="362" cy="363"/>
              </a:xfrm>
              <a:solidFill>
                <a:schemeClr val="bg1"/>
              </a:solidFill>
            </p:grpSpPr>
            <p:sp>
              <p:nvSpPr>
                <p:cNvPr id="28" name="Freeform 11"/>
                <p:cNvSpPr>
                  <a:spLocks/>
                </p:cNvSpPr>
                <p:nvPr/>
              </p:nvSpPr>
              <p:spPr bwMode="auto">
                <a:xfrm>
                  <a:off x="52" y="862"/>
                  <a:ext cx="294" cy="296"/>
                </a:xfrm>
                <a:custGeom>
                  <a:avLst/>
                  <a:gdLst>
                    <a:gd name="T0" fmla="*/ 451 w 2647"/>
                    <a:gd name="T1" fmla="*/ 8 h 2668"/>
                    <a:gd name="T2" fmla="*/ 521 w 2647"/>
                    <a:gd name="T3" fmla="*/ 51 h 2668"/>
                    <a:gd name="T4" fmla="*/ 973 w 2647"/>
                    <a:gd name="T5" fmla="*/ 521 h 2668"/>
                    <a:gd name="T6" fmla="*/ 992 w 2647"/>
                    <a:gd name="T7" fmla="*/ 606 h 2668"/>
                    <a:gd name="T8" fmla="*/ 969 w 2647"/>
                    <a:gd name="T9" fmla="*/ 693 h 2668"/>
                    <a:gd name="T10" fmla="*/ 707 w 2647"/>
                    <a:gd name="T11" fmla="*/ 971 h 2668"/>
                    <a:gd name="T12" fmla="*/ 795 w 2647"/>
                    <a:gd name="T13" fmla="*/ 1129 h 2668"/>
                    <a:gd name="T14" fmla="*/ 902 w 2647"/>
                    <a:gd name="T15" fmla="*/ 1298 h 2668"/>
                    <a:gd name="T16" fmla="*/ 1051 w 2647"/>
                    <a:gd name="T17" fmla="*/ 1485 h 2668"/>
                    <a:gd name="T18" fmla="*/ 1239 w 2647"/>
                    <a:gd name="T19" fmla="*/ 1668 h 2668"/>
                    <a:gd name="T20" fmla="*/ 1420 w 2647"/>
                    <a:gd name="T21" fmla="*/ 1802 h 2668"/>
                    <a:gd name="T22" fmla="*/ 1578 w 2647"/>
                    <a:gd name="T23" fmla="*/ 1899 h 2668"/>
                    <a:gd name="T24" fmla="*/ 1912 w 2647"/>
                    <a:gd name="T25" fmla="*/ 1731 h 2668"/>
                    <a:gd name="T26" fmla="*/ 1989 w 2647"/>
                    <a:gd name="T27" fmla="*/ 1683 h 2668"/>
                    <a:gd name="T28" fmla="*/ 2079 w 2647"/>
                    <a:gd name="T29" fmla="*/ 1676 h 2668"/>
                    <a:gd name="T30" fmla="*/ 2157 w 2647"/>
                    <a:gd name="T31" fmla="*/ 1707 h 2668"/>
                    <a:gd name="T32" fmla="*/ 2615 w 2647"/>
                    <a:gd name="T33" fmla="*/ 2171 h 2668"/>
                    <a:gd name="T34" fmla="*/ 2646 w 2647"/>
                    <a:gd name="T35" fmla="*/ 2251 h 2668"/>
                    <a:gd name="T36" fmla="*/ 2638 w 2647"/>
                    <a:gd name="T37" fmla="*/ 2339 h 2668"/>
                    <a:gd name="T38" fmla="*/ 2590 w 2647"/>
                    <a:gd name="T39" fmla="*/ 2416 h 2668"/>
                    <a:gd name="T40" fmla="*/ 2433 w 2647"/>
                    <a:gd name="T41" fmla="*/ 2558 h 2668"/>
                    <a:gd name="T42" fmla="*/ 2308 w 2647"/>
                    <a:gd name="T43" fmla="*/ 2624 h 2668"/>
                    <a:gd name="T44" fmla="*/ 2141 w 2647"/>
                    <a:gd name="T45" fmla="*/ 2666 h 2668"/>
                    <a:gd name="T46" fmla="*/ 2112 w 2647"/>
                    <a:gd name="T47" fmla="*/ 2668 h 2668"/>
                    <a:gd name="T48" fmla="*/ 2047 w 2647"/>
                    <a:gd name="T49" fmla="*/ 2667 h 2668"/>
                    <a:gd name="T50" fmla="*/ 1948 w 2647"/>
                    <a:gd name="T51" fmla="*/ 2655 h 2668"/>
                    <a:gd name="T52" fmla="*/ 1817 w 2647"/>
                    <a:gd name="T53" fmla="*/ 2630 h 2668"/>
                    <a:gd name="T54" fmla="*/ 1658 w 2647"/>
                    <a:gd name="T55" fmla="*/ 2580 h 2668"/>
                    <a:gd name="T56" fmla="*/ 1473 w 2647"/>
                    <a:gd name="T57" fmla="*/ 2502 h 2668"/>
                    <a:gd name="T58" fmla="*/ 1267 w 2647"/>
                    <a:gd name="T59" fmla="*/ 2387 h 2668"/>
                    <a:gd name="T60" fmla="*/ 1043 w 2647"/>
                    <a:gd name="T61" fmla="*/ 2231 h 2668"/>
                    <a:gd name="T62" fmla="*/ 804 w 2647"/>
                    <a:gd name="T63" fmla="*/ 2026 h 2668"/>
                    <a:gd name="T64" fmla="*/ 563 w 2647"/>
                    <a:gd name="T65" fmla="*/ 1779 h 2668"/>
                    <a:gd name="T66" fmla="*/ 366 w 2647"/>
                    <a:gd name="T67" fmla="*/ 1545 h 2668"/>
                    <a:gd name="T68" fmla="*/ 213 w 2647"/>
                    <a:gd name="T69" fmla="*/ 1326 h 2668"/>
                    <a:gd name="T70" fmla="*/ 102 w 2647"/>
                    <a:gd name="T71" fmla="*/ 1116 h 2668"/>
                    <a:gd name="T72" fmla="*/ 33 w 2647"/>
                    <a:gd name="T73" fmla="*/ 913 h 2668"/>
                    <a:gd name="T74" fmla="*/ 2 w 2647"/>
                    <a:gd name="T75" fmla="*/ 712 h 2668"/>
                    <a:gd name="T76" fmla="*/ 8 w 2647"/>
                    <a:gd name="T77" fmla="*/ 511 h 2668"/>
                    <a:gd name="T78" fmla="*/ 50 w 2647"/>
                    <a:gd name="T79" fmla="*/ 343 h 2668"/>
                    <a:gd name="T80" fmla="*/ 115 w 2647"/>
                    <a:gd name="T81" fmla="*/ 215 h 2668"/>
                    <a:gd name="T82" fmla="*/ 255 w 2647"/>
                    <a:gd name="T83" fmla="*/ 57 h 2668"/>
                    <a:gd name="T84" fmla="*/ 333 w 2647"/>
                    <a:gd name="T85" fmla="*/ 9 h 26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647" h="2668">
                      <a:moveTo>
                        <a:pt x="394" y="0"/>
                      </a:moveTo>
                      <a:lnTo>
                        <a:pt x="422" y="2"/>
                      </a:lnTo>
                      <a:lnTo>
                        <a:pt x="451" y="8"/>
                      </a:lnTo>
                      <a:lnTo>
                        <a:pt x="476" y="18"/>
                      </a:lnTo>
                      <a:lnTo>
                        <a:pt x="500" y="33"/>
                      </a:lnTo>
                      <a:lnTo>
                        <a:pt x="521" y="51"/>
                      </a:lnTo>
                      <a:lnTo>
                        <a:pt x="940" y="473"/>
                      </a:lnTo>
                      <a:lnTo>
                        <a:pt x="958" y="496"/>
                      </a:lnTo>
                      <a:lnTo>
                        <a:pt x="973" y="521"/>
                      </a:lnTo>
                      <a:lnTo>
                        <a:pt x="983" y="549"/>
                      </a:lnTo>
                      <a:lnTo>
                        <a:pt x="990" y="577"/>
                      </a:lnTo>
                      <a:lnTo>
                        <a:pt x="992" y="606"/>
                      </a:lnTo>
                      <a:lnTo>
                        <a:pt x="988" y="636"/>
                      </a:lnTo>
                      <a:lnTo>
                        <a:pt x="981" y="665"/>
                      </a:lnTo>
                      <a:lnTo>
                        <a:pt x="969" y="693"/>
                      </a:lnTo>
                      <a:lnTo>
                        <a:pt x="954" y="718"/>
                      </a:lnTo>
                      <a:lnTo>
                        <a:pt x="933" y="742"/>
                      </a:lnTo>
                      <a:lnTo>
                        <a:pt x="707" y="971"/>
                      </a:lnTo>
                      <a:lnTo>
                        <a:pt x="741" y="1031"/>
                      </a:lnTo>
                      <a:lnTo>
                        <a:pt x="766" y="1078"/>
                      </a:lnTo>
                      <a:lnTo>
                        <a:pt x="795" y="1129"/>
                      </a:lnTo>
                      <a:lnTo>
                        <a:pt x="826" y="1182"/>
                      </a:lnTo>
                      <a:lnTo>
                        <a:pt x="862" y="1239"/>
                      </a:lnTo>
                      <a:lnTo>
                        <a:pt x="902" y="1298"/>
                      </a:lnTo>
                      <a:lnTo>
                        <a:pt x="946" y="1359"/>
                      </a:lnTo>
                      <a:lnTo>
                        <a:pt x="996" y="1420"/>
                      </a:lnTo>
                      <a:lnTo>
                        <a:pt x="1051" y="1485"/>
                      </a:lnTo>
                      <a:lnTo>
                        <a:pt x="1112" y="1550"/>
                      </a:lnTo>
                      <a:lnTo>
                        <a:pt x="1176" y="1612"/>
                      </a:lnTo>
                      <a:lnTo>
                        <a:pt x="1239" y="1668"/>
                      </a:lnTo>
                      <a:lnTo>
                        <a:pt x="1302" y="1718"/>
                      </a:lnTo>
                      <a:lnTo>
                        <a:pt x="1362" y="1763"/>
                      </a:lnTo>
                      <a:lnTo>
                        <a:pt x="1420" y="1802"/>
                      </a:lnTo>
                      <a:lnTo>
                        <a:pt x="1475" y="1838"/>
                      </a:lnTo>
                      <a:lnTo>
                        <a:pt x="1528" y="1870"/>
                      </a:lnTo>
                      <a:lnTo>
                        <a:pt x="1578" y="1899"/>
                      </a:lnTo>
                      <a:lnTo>
                        <a:pt x="1625" y="1925"/>
                      </a:lnTo>
                      <a:lnTo>
                        <a:pt x="1685" y="1960"/>
                      </a:lnTo>
                      <a:lnTo>
                        <a:pt x="1912" y="1731"/>
                      </a:lnTo>
                      <a:lnTo>
                        <a:pt x="1935" y="1711"/>
                      </a:lnTo>
                      <a:lnTo>
                        <a:pt x="1961" y="1696"/>
                      </a:lnTo>
                      <a:lnTo>
                        <a:pt x="1989" y="1683"/>
                      </a:lnTo>
                      <a:lnTo>
                        <a:pt x="2019" y="1676"/>
                      </a:lnTo>
                      <a:lnTo>
                        <a:pt x="2050" y="1674"/>
                      </a:lnTo>
                      <a:lnTo>
                        <a:pt x="2079" y="1676"/>
                      </a:lnTo>
                      <a:lnTo>
                        <a:pt x="2108" y="1682"/>
                      </a:lnTo>
                      <a:lnTo>
                        <a:pt x="2133" y="1693"/>
                      </a:lnTo>
                      <a:lnTo>
                        <a:pt x="2157" y="1707"/>
                      </a:lnTo>
                      <a:lnTo>
                        <a:pt x="2178" y="1725"/>
                      </a:lnTo>
                      <a:lnTo>
                        <a:pt x="2595" y="2147"/>
                      </a:lnTo>
                      <a:lnTo>
                        <a:pt x="2615" y="2171"/>
                      </a:lnTo>
                      <a:lnTo>
                        <a:pt x="2630" y="2196"/>
                      </a:lnTo>
                      <a:lnTo>
                        <a:pt x="2640" y="2224"/>
                      </a:lnTo>
                      <a:lnTo>
                        <a:pt x="2646" y="2251"/>
                      </a:lnTo>
                      <a:lnTo>
                        <a:pt x="2647" y="2280"/>
                      </a:lnTo>
                      <a:lnTo>
                        <a:pt x="2645" y="2310"/>
                      </a:lnTo>
                      <a:lnTo>
                        <a:pt x="2638" y="2339"/>
                      </a:lnTo>
                      <a:lnTo>
                        <a:pt x="2626" y="2366"/>
                      </a:lnTo>
                      <a:lnTo>
                        <a:pt x="2610" y="2393"/>
                      </a:lnTo>
                      <a:lnTo>
                        <a:pt x="2590" y="2416"/>
                      </a:lnTo>
                      <a:lnTo>
                        <a:pt x="2494" y="2511"/>
                      </a:lnTo>
                      <a:lnTo>
                        <a:pt x="2471" y="2530"/>
                      </a:lnTo>
                      <a:lnTo>
                        <a:pt x="2433" y="2558"/>
                      </a:lnTo>
                      <a:lnTo>
                        <a:pt x="2393" y="2582"/>
                      </a:lnTo>
                      <a:lnTo>
                        <a:pt x="2351" y="2604"/>
                      </a:lnTo>
                      <a:lnTo>
                        <a:pt x="2308" y="2624"/>
                      </a:lnTo>
                      <a:lnTo>
                        <a:pt x="2252" y="2642"/>
                      </a:lnTo>
                      <a:lnTo>
                        <a:pt x="2197" y="2656"/>
                      </a:lnTo>
                      <a:lnTo>
                        <a:pt x="2141" y="2666"/>
                      </a:lnTo>
                      <a:lnTo>
                        <a:pt x="2135" y="2666"/>
                      </a:lnTo>
                      <a:lnTo>
                        <a:pt x="2126" y="2667"/>
                      </a:lnTo>
                      <a:lnTo>
                        <a:pt x="2112" y="2668"/>
                      </a:lnTo>
                      <a:lnTo>
                        <a:pt x="2094" y="2668"/>
                      </a:lnTo>
                      <a:lnTo>
                        <a:pt x="2073" y="2668"/>
                      </a:lnTo>
                      <a:lnTo>
                        <a:pt x="2047" y="2667"/>
                      </a:lnTo>
                      <a:lnTo>
                        <a:pt x="2018" y="2664"/>
                      </a:lnTo>
                      <a:lnTo>
                        <a:pt x="1985" y="2661"/>
                      </a:lnTo>
                      <a:lnTo>
                        <a:pt x="1948" y="2655"/>
                      </a:lnTo>
                      <a:lnTo>
                        <a:pt x="1908" y="2649"/>
                      </a:lnTo>
                      <a:lnTo>
                        <a:pt x="1864" y="2640"/>
                      </a:lnTo>
                      <a:lnTo>
                        <a:pt x="1817" y="2630"/>
                      </a:lnTo>
                      <a:lnTo>
                        <a:pt x="1767" y="2616"/>
                      </a:lnTo>
                      <a:lnTo>
                        <a:pt x="1714" y="2600"/>
                      </a:lnTo>
                      <a:lnTo>
                        <a:pt x="1658" y="2580"/>
                      </a:lnTo>
                      <a:lnTo>
                        <a:pt x="1599" y="2558"/>
                      </a:lnTo>
                      <a:lnTo>
                        <a:pt x="1537" y="2532"/>
                      </a:lnTo>
                      <a:lnTo>
                        <a:pt x="1473" y="2502"/>
                      </a:lnTo>
                      <a:lnTo>
                        <a:pt x="1407" y="2468"/>
                      </a:lnTo>
                      <a:lnTo>
                        <a:pt x="1337" y="2430"/>
                      </a:lnTo>
                      <a:lnTo>
                        <a:pt x="1267" y="2387"/>
                      </a:lnTo>
                      <a:lnTo>
                        <a:pt x="1194" y="2341"/>
                      </a:lnTo>
                      <a:lnTo>
                        <a:pt x="1119" y="2288"/>
                      </a:lnTo>
                      <a:lnTo>
                        <a:pt x="1043" y="2231"/>
                      </a:lnTo>
                      <a:lnTo>
                        <a:pt x="964" y="2168"/>
                      </a:lnTo>
                      <a:lnTo>
                        <a:pt x="884" y="2100"/>
                      </a:lnTo>
                      <a:lnTo>
                        <a:pt x="804" y="2026"/>
                      </a:lnTo>
                      <a:lnTo>
                        <a:pt x="721" y="1944"/>
                      </a:lnTo>
                      <a:lnTo>
                        <a:pt x="640" y="1861"/>
                      </a:lnTo>
                      <a:lnTo>
                        <a:pt x="563" y="1779"/>
                      </a:lnTo>
                      <a:lnTo>
                        <a:pt x="493" y="1700"/>
                      </a:lnTo>
                      <a:lnTo>
                        <a:pt x="426" y="1621"/>
                      </a:lnTo>
                      <a:lnTo>
                        <a:pt x="366" y="1545"/>
                      </a:lnTo>
                      <a:lnTo>
                        <a:pt x="310" y="1471"/>
                      </a:lnTo>
                      <a:lnTo>
                        <a:pt x="259" y="1398"/>
                      </a:lnTo>
                      <a:lnTo>
                        <a:pt x="213" y="1326"/>
                      </a:lnTo>
                      <a:lnTo>
                        <a:pt x="171" y="1254"/>
                      </a:lnTo>
                      <a:lnTo>
                        <a:pt x="135" y="1185"/>
                      </a:lnTo>
                      <a:lnTo>
                        <a:pt x="102" y="1116"/>
                      </a:lnTo>
                      <a:lnTo>
                        <a:pt x="74" y="1048"/>
                      </a:lnTo>
                      <a:lnTo>
                        <a:pt x="51" y="980"/>
                      </a:lnTo>
                      <a:lnTo>
                        <a:pt x="33" y="913"/>
                      </a:lnTo>
                      <a:lnTo>
                        <a:pt x="18" y="846"/>
                      </a:lnTo>
                      <a:lnTo>
                        <a:pt x="8" y="779"/>
                      </a:lnTo>
                      <a:lnTo>
                        <a:pt x="2" y="712"/>
                      </a:lnTo>
                      <a:lnTo>
                        <a:pt x="0" y="645"/>
                      </a:lnTo>
                      <a:lnTo>
                        <a:pt x="2" y="578"/>
                      </a:lnTo>
                      <a:lnTo>
                        <a:pt x="8" y="511"/>
                      </a:lnTo>
                      <a:lnTo>
                        <a:pt x="17" y="456"/>
                      </a:lnTo>
                      <a:lnTo>
                        <a:pt x="31" y="400"/>
                      </a:lnTo>
                      <a:lnTo>
                        <a:pt x="50" y="343"/>
                      </a:lnTo>
                      <a:lnTo>
                        <a:pt x="69" y="298"/>
                      </a:lnTo>
                      <a:lnTo>
                        <a:pt x="91" y="256"/>
                      </a:lnTo>
                      <a:lnTo>
                        <a:pt x="115" y="215"/>
                      </a:lnTo>
                      <a:lnTo>
                        <a:pt x="143" y="177"/>
                      </a:lnTo>
                      <a:lnTo>
                        <a:pt x="152" y="161"/>
                      </a:lnTo>
                      <a:lnTo>
                        <a:pt x="255" y="57"/>
                      </a:lnTo>
                      <a:lnTo>
                        <a:pt x="278" y="37"/>
                      </a:lnTo>
                      <a:lnTo>
                        <a:pt x="304" y="21"/>
                      </a:lnTo>
                      <a:lnTo>
                        <a:pt x="333" y="9"/>
                      </a:lnTo>
                      <a:lnTo>
                        <a:pt x="362" y="2"/>
                      </a:lnTo>
                      <a:lnTo>
                        <a:pt x="39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29" name="Freeform 12"/>
                <p:cNvSpPr>
                  <a:spLocks/>
                </p:cNvSpPr>
                <p:nvPr/>
              </p:nvSpPr>
              <p:spPr bwMode="auto">
                <a:xfrm>
                  <a:off x="194" y="944"/>
                  <a:ext cx="74" cy="71"/>
                </a:xfrm>
                <a:custGeom>
                  <a:avLst/>
                  <a:gdLst>
                    <a:gd name="T0" fmla="*/ 70 w 670"/>
                    <a:gd name="T1" fmla="*/ 0 h 642"/>
                    <a:gd name="T2" fmla="*/ 127 w 670"/>
                    <a:gd name="T3" fmla="*/ 15 h 642"/>
                    <a:gd name="T4" fmla="*/ 180 w 670"/>
                    <a:gd name="T5" fmla="*/ 31 h 642"/>
                    <a:gd name="T6" fmla="*/ 231 w 670"/>
                    <a:gd name="T7" fmla="*/ 52 h 642"/>
                    <a:gd name="T8" fmla="*/ 280 w 670"/>
                    <a:gd name="T9" fmla="*/ 75 h 642"/>
                    <a:gd name="T10" fmla="*/ 328 w 670"/>
                    <a:gd name="T11" fmla="*/ 103 h 642"/>
                    <a:gd name="T12" fmla="*/ 374 w 670"/>
                    <a:gd name="T13" fmla="*/ 134 h 642"/>
                    <a:gd name="T14" fmla="*/ 416 w 670"/>
                    <a:gd name="T15" fmla="*/ 168 h 642"/>
                    <a:gd name="T16" fmla="*/ 456 w 670"/>
                    <a:gd name="T17" fmla="*/ 206 h 642"/>
                    <a:gd name="T18" fmla="*/ 496 w 670"/>
                    <a:gd name="T19" fmla="*/ 249 h 642"/>
                    <a:gd name="T20" fmla="*/ 532 w 670"/>
                    <a:gd name="T21" fmla="*/ 295 h 642"/>
                    <a:gd name="T22" fmla="*/ 563 w 670"/>
                    <a:gd name="T23" fmla="*/ 343 h 642"/>
                    <a:gd name="T24" fmla="*/ 591 w 670"/>
                    <a:gd name="T25" fmla="*/ 394 h 642"/>
                    <a:gd name="T26" fmla="*/ 615 w 670"/>
                    <a:gd name="T27" fmla="*/ 447 h 642"/>
                    <a:gd name="T28" fmla="*/ 635 w 670"/>
                    <a:gd name="T29" fmla="*/ 502 h 642"/>
                    <a:gd name="T30" fmla="*/ 651 w 670"/>
                    <a:gd name="T31" fmla="*/ 559 h 642"/>
                    <a:gd name="T32" fmla="*/ 670 w 670"/>
                    <a:gd name="T33" fmla="*/ 642 h 642"/>
                    <a:gd name="T34" fmla="*/ 586 w 670"/>
                    <a:gd name="T35" fmla="*/ 634 h 642"/>
                    <a:gd name="T36" fmla="*/ 559 w 670"/>
                    <a:gd name="T37" fmla="*/ 631 h 642"/>
                    <a:gd name="T38" fmla="*/ 469 w 670"/>
                    <a:gd name="T39" fmla="*/ 627 h 642"/>
                    <a:gd name="T40" fmla="*/ 457 w 670"/>
                    <a:gd name="T41" fmla="*/ 582 h 642"/>
                    <a:gd name="T42" fmla="*/ 440 w 670"/>
                    <a:gd name="T43" fmla="*/ 530 h 642"/>
                    <a:gd name="T44" fmla="*/ 417 w 670"/>
                    <a:gd name="T45" fmla="*/ 479 h 642"/>
                    <a:gd name="T46" fmla="*/ 389 w 670"/>
                    <a:gd name="T47" fmla="*/ 431 h 642"/>
                    <a:gd name="T48" fmla="*/ 356 w 670"/>
                    <a:gd name="T49" fmla="*/ 386 h 642"/>
                    <a:gd name="T50" fmla="*/ 320 w 670"/>
                    <a:gd name="T51" fmla="*/ 344 h 642"/>
                    <a:gd name="T52" fmla="*/ 284 w 670"/>
                    <a:gd name="T53" fmla="*/ 311 h 642"/>
                    <a:gd name="T54" fmla="*/ 246 w 670"/>
                    <a:gd name="T55" fmla="*/ 282 h 642"/>
                    <a:gd name="T56" fmla="*/ 205 w 670"/>
                    <a:gd name="T57" fmla="*/ 257 h 642"/>
                    <a:gd name="T58" fmla="*/ 162 w 670"/>
                    <a:gd name="T59" fmla="*/ 234 h 642"/>
                    <a:gd name="T60" fmla="*/ 118 w 670"/>
                    <a:gd name="T61" fmla="*/ 216 h 642"/>
                    <a:gd name="T62" fmla="*/ 71 w 670"/>
                    <a:gd name="T63" fmla="*/ 202 h 642"/>
                    <a:gd name="T64" fmla="*/ 0 w 670"/>
                    <a:gd name="T65" fmla="*/ 183 h 642"/>
                    <a:gd name="T66" fmla="*/ 31 w 670"/>
                    <a:gd name="T67" fmla="*/ 116 h 642"/>
                    <a:gd name="T68" fmla="*/ 43 w 670"/>
                    <a:gd name="T69" fmla="*/ 88 h 642"/>
                    <a:gd name="T70" fmla="*/ 52 w 670"/>
                    <a:gd name="T71" fmla="*/ 57 h 642"/>
                    <a:gd name="T72" fmla="*/ 70 w 670"/>
                    <a:gd name="T73" fmla="*/ 0 h 6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670" h="642">
                      <a:moveTo>
                        <a:pt x="70" y="0"/>
                      </a:moveTo>
                      <a:lnTo>
                        <a:pt x="127" y="15"/>
                      </a:lnTo>
                      <a:lnTo>
                        <a:pt x="180" y="31"/>
                      </a:lnTo>
                      <a:lnTo>
                        <a:pt x="231" y="52"/>
                      </a:lnTo>
                      <a:lnTo>
                        <a:pt x="280" y="75"/>
                      </a:lnTo>
                      <a:lnTo>
                        <a:pt x="328" y="103"/>
                      </a:lnTo>
                      <a:lnTo>
                        <a:pt x="374" y="134"/>
                      </a:lnTo>
                      <a:lnTo>
                        <a:pt x="416" y="168"/>
                      </a:lnTo>
                      <a:lnTo>
                        <a:pt x="456" y="206"/>
                      </a:lnTo>
                      <a:lnTo>
                        <a:pt x="496" y="249"/>
                      </a:lnTo>
                      <a:lnTo>
                        <a:pt x="532" y="295"/>
                      </a:lnTo>
                      <a:lnTo>
                        <a:pt x="563" y="343"/>
                      </a:lnTo>
                      <a:lnTo>
                        <a:pt x="591" y="394"/>
                      </a:lnTo>
                      <a:lnTo>
                        <a:pt x="615" y="447"/>
                      </a:lnTo>
                      <a:lnTo>
                        <a:pt x="635" y="502"/>
                      </a:lnTo>
                      <a:lnTo>
                        <a:pt x="651" y="559"/>
                      </a:lnTo>
                      <a:lnTo>
                        <a:pt x="670" y="642"/>
                      </a:lnTo>
                      <a:lnTo>
                        <a:pt x="586" y="634"/>
                      </a:lnTo>
                      <a:lnTo>
                        <a:pt x="559" y="631"/>
                      </a:lnTo>
                      <a:lnTo>
                        <a:pt x="469" y="627"/>
                      </a:lnTo>
                      <a:lnTo>
                        <a:pt x="457" y="582"/>
                      </a:lnTo>
                      <a:lnTo>
                        <a:pt x="440" y="530"/>
                      </a:lnTo>
                      <a:lnTo>
                        <a:pt x="417" y="479"/>
                      </a:lnTo>
                      <a:lnTo>
                        <a:pt x="389" y="431"/>
                      </a:lnTo>
                      <a:lnTo>
                        <a:pt x="356" y="386"/>
                      </a:lnTo>
                      <a:lnTo>
                        <a:pt x="320" y="344"/>
                      </a:lnTo>
                      <a:lnTo>
                        <a:pt x="284" y="311"/>
                      </a:lnTo>
                      <a:lnTo>
                        <a:pt x="246" y="282"/>
                      </a:lnTo>
                      <a:lnTo>
                        <a:pt x="205" y="257"/>
                      </a:lnTo>
                      <a:lnTo>
                        <a:pt x="162" y="234"/>
                      </a:lnTo>
                      <a:lnTo>
                        <a:pt x="118" y="216"/>
                      </a:lnTo>
                      <a:lnTo>
                        <a:pt x="71" y="202"/>
                      </a:lnTo>
                      <a:lnTo>
                        <a:pt x="0" y="183"/>
                      </a:lnTo>
                      <a:lnTo>
                        <a:pt x="31" y="116"/>
                      </a:lnTo>
                      <a:lnTo>
                        <a:pt x="43" y="88"/>
                      </a:lnTo>
                      <a:lnTo>
                        <a:pt x="52" y="57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30" name="Freeform 13"/>
                <p:cNvSpPr>
                  <a:spLocks/>
                </p:cNvSpPr>
                <p:nvPr/>
              </p:nvSpPr>
              <p:spPr bwMode="auto">
                <a:xfrm>
                  <a:off x="199" y="896"/>
                  <a:ext cx="116" cy="124"/>
                </a:xfrm>
                <a:custGeom>
                  <a:avLst/>
                  <a:gdLst>
                    <a:gd name="T0" fmla="*/ 0 w 1043"/>
                    <a:gd name="T1" fmla="*/ 0 h 1114"/>
                    <a:gd name="T2" fmla="*/ 83 w 1043"/>
                    <a:gd name="T3" fmla="*/ 15 h 1114"/>
                    <a:gd name="T4" fmla="*/ 162 w 1043"/>
                    <a:gd name="T5" fmla="*/ 31 h 1114"/>
                    <a:gd name="T6" fmla="*/ 239 w 1043"/>
                    <a:gd name="T7" fmla="*/ 52 h 1114"/>
                    <a:gd name="T8" fmla="*/ 313 w 1043"/>
                    <a:gd name="T9" fmla="*/ 77 h 1114"/>
                    <a:gd name="T10" fmla="*/ 386 w 1043"/>
                    <a:gd name="T11" fmla="*/ 109 h 1114"/>
                    <a:gd name="T12" fmla="*/ 456 w 1043"/>
                    <a:gd name="T13" fmla="*/ 146 h 1114"/>
                    <a:gd name="T14" fmla="*/ 523 w 1043"/>
                    <a:gd name="T15" fmla="*/ 186 h 1114"/>
                    <a:gd name="T16" fmla="*/ 588 w 1043"/>
                    <a:gd name="T17" fmla="*/ 232 h 1114"/>
                    <a:gd name="T18" fmla="*/ 649 w 1043"/>
                    <a:gd name="T19" fmla="*/ 282 h 1114"/>
                    <a:gd name="T20" fmla="*/ 707 w 1043"/>
                    <a:gd name="T21" fmla="*/ 336 h 1114"/>
                    <a:gd name="T22" fmla="*/ 761 w 1043"/>
                    <a:gd name="T23" fmla="*/ 395 h 1114"/>
                    <a:gd name="T24" fmla="*/ 811 w 1043"/>
                    <a:gd name="T25" fmla="*/ 457 h 1114"/>
                    <a:gd name="T26" fmla="*/ 856 w 1043"/>
                    <a:gd name="T27" fmla="*/ 522 h 1114"/>
                    <a:gd name="T28" fmla="*/ 897 w 1043"/>
                    <a:gd name="T29" fmla="*/ 590 h 1114"/>
                    <a:gd name="T30" fmla="*/ 932 w 1043"/>
                    <a:gd name="T31" fmla="*/ 660 h 1114"/>
                    <a:gd name="T32" fmla="*/ 963 w 1043"/>
                    <a:gd name="T33" fmla="*/ 732 h 1114"/>
                    <a:gd name="T34" fmla="*/ 989 w 1043"/>
                    <a:gd name="T35" fmla="*/ 807 h 1114"/>
                    <a:gd name="T36" fmla="*/ 1009 w 1043"/>
                    <a:gd name="T37" fmla="*/ 885 h 1114"/>
                    <a:gd name="T38" fmla="*/ 1025 w 1043"/>
                    <a:gd name="T39" fmla="*/ 963 h 1114"/>
                    <a:gd name="T40" fmla="*/ 1036 w 1043"/>
                    <a:gd name="T41" fmla="*/ 1043 h 1114"/>
                    <a:gd name="T42" fmla="*/ 1043 w 1043"/>
                    <a:gd name="T43" fmla="*/ 1114 h 1114"/>
                    <a:gd name="T44" fmla="*/ 958 w 1043"/>
                    <a:gd name="T45" fmla="*/ 1110 h 1114"/>
                    <a:gd name="T46" fmla="*/ 937 w 1043"/>
                    <a:gd name="T47" fmla="*/ 1110 h 1114"/>
                    <a:gd name="T48" fmla="*/ 918 w 1043"/>
                    <a:gd name="T49" fmla="*/ 1109 h 1114"/>
                    <a:gd name="T50" fmla="*/ 849 w 1043"/>
                    <a:gd name="T51" fmla="*/ 1100 h 1114"/>
                    <a:gd name="T52" fmla="*/ 844 w 1043"/>
                    <a:gd name="T53" fmla="*/ 1053 h 1114"/>
                    <a:gd name="T54" fmla="*/ 832 w 1043"/>
                    <a:gd name="T55" fmla="*/ 980 h 1114"/>
                    <a:gd name="T56" fmla="*/ 817 w 1043"/>
                    <a:gd name="T57" fmla="*/ 908 h 1114"/>
                    <a:gd name="T58" fmla="*/ 796 w 1043"/>
                    <a:gd name="T59" fmla="*/ 839 h 1114"/>
                    <a:gd name="T60" fmla="*/ 770 w 1043"/>
                    <a:gd name="T61" fmla="*/ 772 h 1114"/>
                    <a:gd name="T62" fmla="*/ 740 w 1043"/>
                    <a:gd name="T63" fmla="*/ 707 h 1114"/>
                    <a:gd name="T64" fmla="*/ 704 w 1043"/>
                    <a:gd name="T65" fmla="*/ 646 h 1114"/>
                    <a:gd name="T66" fmla="*/ 664 w 1043"/>
                    <a:gd name="T67" fmla="*/ 586 h 1114"/>
                    <a:gd name="T68" fmla="*/ 619 w 1043"/>
                    <a:gd name="T69" fmla="*/ 529 h 1114"/>
                    <a:gd name="T70" fmla="*/ 569 w 1043"/>
                    <a:gd name="T71" fmla="*/ 475 h 1114"/>
                    <a:gd name="T72" fmla="*/ 517 w 1043"/>
                    <a:gd name="T73" fmla="*/ 426 h 1114"/>
                    <a:gd name="T74" fmla="*/ 462 w 1043"/>
                    <a:gd name="T75" fmla="*/ 382 h 1114"/>
                    <a:gd name="T76" fmla="*/ 403 w 1043"/>
                    <a:gd name="T77" fmla="*/ 341 h 1114"/>
                    <a:gd name="T78" fmla="*/ 342 w 1043"/>
                    <a:gd name="T79" fmla="*/ 306 h 1114"/>
                    <a:gd name="T80" fmla="*/ 278 w 1043"/>
                    <a:gd name="T81" fmla="*/ 275 h 1114"/>
                    <a:gd name="T82" fmla="*/ 211 w 1043"/>
                    <a:gd name="T83" fmla="*/ 250 h 1114"/>
                    <a:gd name="T84" fmla="*/ 143 w 1043"/>
                    <a:gd name="T85" fmla="*/ 228 h 1114"/>
                    <a:gd name="T86" fmla="*/ 72 w 1043"/>
                    <a:gd name="T87" fmla="*/ 213 h 1114"/>
                    <a:gd name="T88" fmla="*/ 29 w 1043"/>
                    <a:gd name="T89" fmla="*/ 203 h 1114"/>
                    <a:gd name="T90" fmla="*/ 23 w 1043"/>
                    <a:gd name="T91" fmla="*/ 159 h 1114"/>
                    <a:gd name="T92" fmla="*/ 13 w 1043"/>
                    <a:gd name="T93" fmla="*/ 85 h 1114"/>
                    <a:gd name="T94" fmla="*/ 0 w 1043"/>
                    <a:gd name="T95" fmla="*/ 0 h 1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043" h="1114">
                      <a:moveTo>
                        <a:pt x="0" y="0"/>
                      </a:moveTo>
                      <a:lnTo>
                        <a:pt x="83" y="15"/>
                      </a:lnTo>
                      <a:lnTo>
                        <a:pt x="162" y="31"/>
                      </a:lnTo>
                      <a:lnTo>
                        <a:pt x="239" y="52"/>
                      </a:lnTo>
                      <a:lnTo>
                        <a:pt x="313" y="77"/>
                      </a:lnTo>
                      <a:lnTo>
                        <a:pt x="386" y="109"/>
                      </a:lnTo>
                      <a:lnTo>
                        <a:pt x="456" y="146"/>
                      </a:lnTo>
                      <a:lnTo>
                        <a:pt x="523" y="186"/>
                      </a:lnTo>
                      <a:lnTo>
                        <a:pt x="588" y="232"/>
                      </a:lnTo>
                      <a:lnTo>
                        <a:pt x="649" y="282"/>
                      </a:lnTo>
                      <a:lnTo>
                        <a:pt x="707" y="336"/>
                      </a:lnTo>
                      <a:lnTo>
                        <a:pt x="761" y="395"/>
                      </a:lnTo>
                      <a:lnTo>
                        <a:pt x="811" y="457"/>
                      </a:lnTo>
                      <a:lnTo>
                        <a:pt x="856" y="522"/>
                      </a:lnTo>
                      <a:lnTo>
                        <a:pt x="897" y="590"/>
                      </a:lnTo>
                      <a:lnTo>
                        <a:pt x="932" y="660"/>
                      </a:lnTo>
                      <a:lnTo>
                        <a:pt x="963" y="732"/>
                      </a:lnTo>
                      <a:lnTo>
                        <a:pt x="989" y="807"/>
                      </a:lnTo>
                      <a:lnTo>
                        <a:pt x="1009" y="885"/>
                      </a:lnTo>
                      <a:lnTo>
                        <a:pt x="1025" y="963"/>
                      </a:lnTo>
                      <a:lnTo>
                        <a:pt x="1036" y="1043"/>
                      </a:lnTo>
                      <a:lnTo>
                        <a:pt x="1043" y="1114"/>
                      </a:lnTo>
                      <a:lnTo>
                        <a:pt x="958" y="1110"/>
                      </a:lnTo>
                      <a:lnTo>
                        <a:pt x="937" y="1110"/>
                      </a:lnTo>
                      <a:lnTo>
                        <a:pt x="918" y="1109"/>
                      </a:lnTo>
                      <a:lnTo>
                        <a:pt x="849" y="1100"/>
                      </a:lnTo>
                      <a:lnTo>
                        <a:pt x="844" y="1053"/>
                      </a:lnTo>
                      <a:lnTo>
                        <a:pt x="832" y="980"/>
                      </a:lnTo>
                      <a:lnTo>
                        <a:pt x="817" y="908"/>
                      </a:lnTo>
                      <a:lnTo>
                        <a:pt x="796" y="839"/>
                      </a:lnTo>
                      <a:lnTo>
                        <a:pt x="770" y="772"/>
                      </a:lnTo>
                      <a:lnTo>
                        <a:pt x="740" y="707"/>
                      </a:lnTo>
                      <a:lnTo>
                        <a:pt x="704" y="646"/>
                      </a:lnTo>
                      <a:lnTo>
                        <a:pt x="664" y="586"/>
                      </a:lnTo>
                      <a:lnTo>
                        <a:pt x="619" y="529"/>
                      </a:lnTo>
                      <a:lnTo>
                        <a:pt x="569" y="475"/>
                      </a:lnTo>
                      <a:lnTo>
                        <a:pt x="517" y="426"/>
                      </a:lnTo>
                      <a:lnTo>
                        <a:pt x="462" y="382"/>
                      </a:lnTo>
                      <a:lnTo>
                        <a:pt x="403" y="341"/>
                      </a:lnTo>
                      <a:lnTo>
                        <a:pt x="342" y="306"/>
                      </a:lnTo>
                      <a:lnTo>
                        <a:pt x="278" y="275"/>
                      </a:lnTo>
                      <a:lnTo>
                        <a:pt x="211" y="250"/>
                      </a:lnTo>
                      <a:lnTo>
                        <a:pt x="143" y="228"/>
                      </a:lnTo>
                      <a:lnTo>
                        <a:pt x="72" y="213"/>
                      </a:lnTo>
                      <a:lnTo>
                        <a:pt x="29" y="203"/>
                      </a:lnTo>
                      <a:lnTo>
                        <a:pt x="23" y="159"/>
                      </a:lnTo>
                      <a:lnTo>
                        <a:pt x="13" y="8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31" name="Freeform 14"/>
                <p:cNvSpPr>
                  <a:spLocks/>
                </p:cNvSpPr>
                <p:nvPr/>
              </p:nvSpPr>
              <p:spPr bwMode="auto">
                <a:xfrm>
                  <a:off x="189" y="845"/>
                  <a:ext cx="175" cy="174"/>
                </a:xfrm>
                <a:custGeom>
                  <a:avLst/>
                  <a:gdLst>
                    <a:gd name="T0" fmla="*/ 0 w 1581"/>
                    <a:gd name="T1" fmla="*/ 0 h 1568"/>
                    <a:gd name="T2" fmla="*/ 77 w 1581"/>
                    <a:gd name="T3" fmla="*/ 6 h 1568"/>
                    <a:gd name="T4" fmla="*/ 167 w 1581"/>
                    <a:gd name="T5" fmla="*/ 13 h 1568"/>
                    <a:gd name="T6" fmla="*/ 256 w 1581"/>
                    <a:gd name="T7" fmla="*/ 26 h 1568"/>
                    <a:gd name="T8" fmla="*/ 344 w 1581"/>
                    <a:gd name="T9" fmla="*/ 44 h 1568"/>
                    <a:gd name="T10" fmla="*/ 431 w 1581"/>
                    <a:gd name="T11" fmla="*/ 66 h 1568"/>
                    <a:gd name="T12" fmla="*/ 515 w 1581"/>
                    <a:gd name="T13" fmla="*/ 94 h 1568"/>
                    <a:gd name="T14" fmla="*/ 598 w 1581"/>
                    <a:gd name="T15" fmla="*/ 126 h 1568"/>
                    <a:gd name="T16" fmla="*/ 680 w 1581"/>
                    <a:gd name="T17" fmla="*/ 162 h 1568"/>
                    <a:gd name="T18" fmla="*/ 758 w 1581"/>
                    <a:gd name="T19" fmla="*/ 203 h 1568"/>
                    <a:gd name="T20" fmla="*/ 836 w 1581"/>
                    <a:gd name="T21" fmla="*/ 250 h 1568"/>
                    <a:gd name="T22" fmla="*/ 909 w 1581"/>
                    <a:gd name="T23" fmla="*/ 299 h 1568"/>
                    <a:gd name="T24" fmla="*/ 981 w 1581"/>
                    <a:gd name="T25" fmla="*/ 354 h 1568"/>
                    <a:gd name="T26" fmla="*/ 1050 w 1581"/>
                    <a:gd name="T27" fmla="*/ 412 h 1568"/>
                    <a:gd name="T28" fmla="*/ 1115 w 1581"/>
                    <a:gd name="T29" fmla="*/ 475 h 1568"/>
                    <a:gd name="T30" fmla="*/ 1181 w 1581"/>
                    <a:gd name="T31" fmla="*/ 545 h 1568"/>
                    <a:gd name="T32" fmla="*/ 1241 w 1581"/>
                    <a:gd name="T33" fmla="*/ 618 h 1568"/>
                    <a:gd name="T34" fmla="*/ 1297 w 1581"/>
                    <a:gd name="T35" fmla="*/ 694 h 1568"/>
                    <a:gd name="T36" fmla="*/ 1348 w 1581"/>
                    <a:gd name="T37" fmla="*/ 774 h 1568"/>
                    <a:gd name="T38" fmla="*/ 1394 w 1581"/>
                    <a:gd name="T39" fmla="*/ 856 h 1568"/>
                    <a:gd name="T40" fmla="*/ 1436 w 1581"/>
                    <a:gd name="T41" fmla="*/ 941 h 1568"/>
                    <a:gd name="T42" fmla="*/ 1472 w 1581"/>
                    <a:gd name="T43" fmla="*/ 1028 h 1568"/>
                    <a:gd name="T44" fmla="*/ 1504 w 1581"/>
                    <a:gd name="T45" fmla="*/ 1118 h 1568"/>
                    <a:gd name="T46" fmla="*/ 1530 w 1581"/>
                    <a:gd name="T47" fmla="*/ 1210 h 1568"/>
                    <a:gd name="T48" fmla="*/ 1551 w 1581"/>
                    <a:gd name="T49" fmla="*/ 1302 h 1568"/>
                    <a:gd name="T50" fmla="*/ 1566 w 1581"/>
                    <a:gd name="T51" fmla="*/ 1397 h 1568"/>
                    <a:gd name="T52" fmla="*/ 1576 w 1581"/>
                    <a:gd name="T53" fmla="*/ 1493 h 1568"/>
                    <a:gd name="T54" fmla="*/ 1581 w 1581"/>
                    <a:gd name="T55" fmla="*/ 1555 h 1568"/>
                    <a:gd name="T56" fmla="*/ 1496 w 1581"/>
                    <a:gd name="T57" fmla="*/ 1561 h 1568"/>
                    <a:gd name="T58" fmla="*/ 1477 w 1581"/>
                    <a:gd name="T59" fmla="*/ 1563 h 1568"/>
                    <a:gd name="T60" fmla="*/ 1462 w 1581"/>
                    <a:gd name="T61" fmla="*/ 1564 h 1568"/>
                    <a:gd name="T62" fmla="*/ 1447 w 1581"/>
                    <a:gd name="T63" fmla="*/ 1565 h 1568"/>
                    <a:gd name="T64" fmla="*/ 1388 w 1581"/>
                    <a:gd name="T65" fmla="*/ 1568 h 1568"/>
                    <a:gd name="T66" fmla="*/ 1384 w 1581"/>
                    <a:gd name="T67" fmla="*/ 1509 h 1568"/>
                    <a:gd name="T68" fmla="*/ 1374 w 1581"/>
                    <a:gd name="T69" fmla="*/ 1424 h 1568"/>
                    <a:gd name="T70" fmla="*/ 1361 w 1581"/>
                    <a:gd name="T71" fmla="*/ 1341 h 1568"/>
                    <a:gd name="T72" fmla="*/ 1342 w 1581"/>
                    <a:gd name="T73" fmla="*/ 1259 h 1568"/>
                    <a:gd name="T74" fmla="*/ 1319 w 1581"/>
                    <a:gd name="T75" fmla="*/ 1178 h 1568"/>
                    <a:gd name="T76" fmla="*/ 1292 w 1581"/>
                    <a:gd name="T77" fmla="*/ 1099 h 1568"/>
                    <a:gd name="T78" fmla="*/ 1259 w 1581"/>
                    <a:gd name="T79" fmla="*/ 1023 h 1568"/>
                    <a:gd name="T80" fmla="*/ 1223 w 1581"/>
                    <a:gd name="T81" fmla="*/ 948 h 1568"/>
                    <a:gd name="T82" fmla="*/ 1183 w 1581"/>
                    <a:gd name="T83" fmla="*/ 876 h 1568"/>
                    <a:gd name="T84" fmla="*/ 1138 w 1581"/>
                    <a:gd name="T85" fmla="*/ 806 h 1568"/>
                    <a:gd name="T86" fmla="*/ 1089 w 1581"/>
                    <a:gd name="T87" fmla="*/ 739 h 1568"/>
                    <a:gd name="T88" fmla="*/ 1036 w 1581"/>
                    <a:gd name="T89" fmla="*/ 674 h 1568"/>
                    <a:gd name="T90" fmla="*/ 979 w 1581"/>
                    <a:gd name="T91" fmla="*/ 613 h 1568"/>
                    <a:gd name="T92" fmla="*/ 917 w 1581"/>
                    <a:gd name="T93" fmla="*/ 555 h 1568"/>
                    <a:gd name="T94" fmla="*/ 852 w 1581"/>
                    <a:gd name="T95" fmla="*/ 500 h 1568"/>
                    <a:gd name="T96" fmla="*/ 785 w 1581"/>
                    <a:gd name="T97" fmla="*/ 450 h 1568"/>
                    <a:gd name="T98" fmla="*/ 715 w 1581"/>
                    <a:gd name="T99" fmla="*/ 405 h 1568"/>
                    <a:gd name="T100" fmla="*/ 643 w 1581"/>
                    <a:gd name="T101" fmla="*/ 362 h 1568"/>
                    <a:gd name="T102" fmla="*/ 567 w 1581"/>
                    <a:gd name="T103" fmla="*/ 325 h 1568"/>
                    <a:gd name="T104" fmla="*/ 491 w 1581"/>
                    <a:gd name="T105" fmla="*/ 293 h 1568"/>
                    <a:gd name="T106" fmla="*/ 412 w 1581"/>
                    <a:gd name="T107" fmla="*/ 265 h 1568"/>
                    <a:gd name="T108" fmla="*/ 332 w 1581"/>
                    <a:gd name="T109" fmla="*/ 242 h 1568"/>
                    <a:gd name="T110" fmla="*/ 249 w 1581"/>
                    <a:gd name="T111" fmla="*/ 224 h 1568"/>
                    <a:gd name="T112" fmla="*/ 167 w 1581"/>
                    <a:gd name="T113" fmla="*/ 211 h 1568"/>
                    <a:gd name="T114" fmla="*/ 82 w 1581"/>
                    <a:gd name="T115" fmla="*/ 201 h 1568"/>
                    <a:gd name="T116" fmla="*/ 36 w 1581"/>
                    <a:gd name="T117" fmla="*/ 199 h 1568"/>
                    <a:gd name="T118" fmla="*/ 27 w 1581"/>
                    <a:gd name="T119" fmla="*/ 153 h 1568"/>
                    <a:gd name="T120" fmla="*/ 20 w 1581"/>
                    <a:gd name="T121" fmla="*/ 114 h 1568"/>
                    <a:gd name="T122" fmla="*/ 13 w 1581"/>
                    <a:gd name="T123" fmla="*/ 77 h 1568"/>
                    <a:gd name="T124" fmla="*/ 0 w 1581"/>
                    <a:gd name="T125" fmla="*/ 0 h 15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581" h="1568">
                      <a:moveTo>
                        <a:pt x="0" y="0"/>
                      </a:moveTo>
                      <a:lnTo>
                        <a:pt x="77" y="6"/>
                      </a:lnTo>
                      <a:lnTo>
                        <a:pt x="167" y="13"/>
                      </a:lnTo>
                      <a:lnTo>
                        <a:pt x="256" y="26"/>
                      </a:lnTo>
                      <a:lnTo>
                        <a:pt x="344" y="44"/>
                      </a:lnTo>
                      <a:lnTo>
                        <a:pt x="431" y="66"/>
                      </a:lnTo>
                      <a:lnTo>
                        <a:pt x="515" y="94"/>
                      </a:lnTo>
                      <a:lnTo>
                        <a:pt x="598" y="126"/>
                      </a:lnTo>
                      <a:lnTo>
                        <a:pt x="680" y="162"/>
                      </a:lnTo>
                      <a:lnTo>
                        <a:pt x="758" y="203"/>
                      </a:lnTo>
                      <a:lnTo>
                        <a:pt x="836" y="250"/>
                      </a:lnTo>
                      <a:lnTo>
                        <a:pt x="909" y="299"/>
                      </a:lnTo>
                      <a:lnTo>
                        <a:pt x="981" y="354"/>
                      </a:lnTo>
                      <a:lnTo>
                        <a:pt x="1050" y="412"/>
                      </a:lnTo>
                      <a:lnTo>
                        <a:pt x="1115" y="475"/>
                      </a:lnTo>
                      <a:lnTo>
                        <a:pt x="1181" y="545"/>
                      </a:lnTo>
                      <a:lnTo>
                        <a:pt x="1241" y="618"/>
                      </a:lnTo>
                      <a:lnTo>
                        <a:pt x="1297" y="694"/>
                      </a:lnTo>
                      <a:lnTo>
                        <a:pt x="1348" y="774"/>
                      </a:lnTo>
                      <a:lnTo>
                        <a:pt x="1394" y="856"/>
                      </a:lnTo>
                      <a:lnTo>
                        <a:pt x="1436" y="941"/>
                      </a:lnTo>
                      <a:lnTo>
                        <a:pt x="1472" y="1028"/>
                      </a:lnTo>
                      <a:lnTo>
                        <a:pt x="1504" y="1118"/>
                      </a:lnTo>
                      <a:lnTo>
                        <a:pt x="1530" y="1210"/>
                      </a:lnTo>
                      <a:lnTo>
                        <a:pt x="1551" y="1302"/>
                      </a:lnTo>
                      <a:lnTo>
                        <a:pt x="1566" y="1397"/>
                      </a:lnTo>
                      <a:lnTo>
                        <a:pt x="1576" y="1493"/>
                      </a:lnTo>
                      <a:lnTo>
                        <a:pt x="1581" y="1555"/>
                      </a:lnTo>
                      <a:lnTo>
                        <a:pt x="1496" y="1561"/>
                      </a:lnTo>
                      <a:lnTo>
                        <a:pt x="1477" y="1563"/>
                      </a:lnTo>
                      <a:lnTo>
                        <a:pt x="1462" y="1564"/>
                      </a:lnTo>
                      <a:lnTo>
                        <a:pt x="1447" y="1565"/>
                      </a:lnTo>
                      <a:lnTo>
                        <a:pt x="1388" y="1568"/>
                      </a:lnTo>
                      <a:lnTo>
                        <a:pt x="1384" y="1509"/>
                      </a:lnTo>
                      <a:lnTo>
                        <a:pt x="1374" y="1424"/>
                      </a:lnTo>
                      <a:lnTo>
                        <a:pt x="1361" y="1341"/>
                      </a:lnTo>
                      <a:lnTo>
                        <a:pt x="1342" y="1259"/>
                      </a:lnTo>
                      <a:lnTo>
                        <a:pt x="1319" y="1178"/>
                      </a:lnTo>
                      <a:lnTo>
                        <a:pt x="1292" y="1099"/>
                      </a:lnTo>
                      <a:lnTo>
                        <a:pt x="1259" y="1023"/>
                      </a:lnTo>
                      <a:lnTo>
                        <a:pt x="1223" y="948"/>
                      </a:lnTo>
                      <a:lnTo>
                        <a:pt x="1183" y="876"/>
                      </a:lnTo>
                      <a:lnTo>
                        <a:pt x="1138" y="806"/>
                      </a:lnTo>
                      <a:lnTo>
                        <a:pt x="1089" y="739"/>
                      </a:lnTo>
                      <a:lnTo>
                        <a:pt x="1036" y="674"/>
                      </a:lnTo>
                      <a:lnTo>
                        <a:pt x="979" y="613"/>
                      </a:lnTo>
                      <a:lnTo>
                        <a:pt x="917" y="555"/>
                      </a:lnTo>
                      <a:lnTo>
                        <a:pt x="852" y="500"/>
                      </a:lnTo>
                      <a:lnTo>
                        <a:pt x="785" y="450"/>
                      </a:lnTo>
                      <a:lnTo>
                        <a:pt x="715" y="405"/>
                      </a:lnTo>
                      <a:lnTo>
                        <a:pt x="643" y="362"/>
                      </a:lnTo>
                      <a:lnTo>
                        <a:pt x="567" y="325"/>
                      </a:lnTo>
                      <a:lnTo>
                        <a:pt x="491" y="293"/>
                      </a:lnTo>
                      <a:lnTo>
                        <a:pt x="412" y="265"/>
                      </a:lnTo>
                      <a:lnTo>
                        <a:pt x="332" y="242"/>
                      </a:lnTo>
                      <a:lnTo>
                        <a:pt x="249" y="224"/>
                      </a:lnTo>
                      <a:lnTo>
                        <a:pt x="167" y="211"/>
                      </a:lnTo>
                      <a:lnTo>
                        <a:pt x="82" y="201"/>
                      </a:lnTo>
                      <a:lnTo>
                        <a:pt x="36" y="199"/>
                      </a:lnTo>
                      <a:lnTo>
                        <a:pt x="27" y="153"/>
                      </a:lnTo>
                      <a:lnTo>
                        <a:pt x="20" y="114"/>
                      </a:lnTo>
                      <a:lnTo>
                        <a:pt x="13" y="7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32" name="Freeform 15"/>
                <p:cNvSpPr>
                  <a:spLocks/>
                </p:cNvSpPr>
                <p:nvPr/>
              </p:nvSpPr>
              <p:spPr bwMode="auto">
                <a:xfrm>
                  <a:off x="188" y="795"/>
                  <a:ext cx="226" cy="220"/>
                </a:xfrm>
                <a:custGeom>
                  <a:avLst/>
                  <a:gdLst>
                    <a:gd name="T0" fmla="*/ 10 w 2038"/>
                    <a:gd name="T1" fmla="*/ 0 h 1982"/>
                    <a:gd name="T2" fmla="*/ 173 w 2038"/>
                    <a:gd name="T3" fmla="*/ 9 h 1982"/>
                    <a:gd name="T4" fmla="*/ 376 w 2038"/>
                    <a:gd name="T5" fmla="*/ 37 h 1982"/>
                    <a:gd name="T6" fmla="*/ 573 w 2038"/>
                    <a:gd name="T7" fmla="*/ 85 h 1982"/>
                    <a:gd name="T8" fmla="*/ 765 w 2038"/>
                    <a:gd name="T9" fmla="*/ 153 h 1982"/>
                    <a:gd name="T10" fmla="*/ 949 w 2038"/>
                    <a:gd name="T11" fmla="*/ 240 h 1982"/>
                    <a:gd name="T12" fmla="*/ 1124 w 2038"/>
                    <a:gd name="T13" fmla="*/ 344 h 1982"/>
                    <a:gd name="T14" fmla="*/ 1289 w 2038"/>
                    <a:gd name="T15" fmla="*/ 467 h 1982"/>
                    <a:gd name="T16" fmla="*/ 1442 w 2038"/>
                    <a:gd name="T17" fmla="*/ 606 h 1982"/>
                    <a:gd name="T18" fmla="*/ 1580 w 2038"/>
                    <a:gd name="T19" fmla="*/ 762 h 1982"/>
                    <a:gd name="T20" fmla="*/ 1702 w 2038"/>
                    <a:gd name="T21" fmla="*/ 930 h 1982"/>
                    <a:gd name="T22" fmla="*/ 1807 w 2038"/>
                    <a:gd name="T23" fmla="*/ 1109 h 1982"/>
                    <a:gd name="T24" fmla="*/ 1892 w 2038"/>
                    <a:gd name="T25" fmla="*/ 1297 h 1982"/>
                    <a:gd name="T26" fmla="*/ 1960 w 2038"/>
                    <a:gd name="T27" fmla="*/ 1494 h 1982"/>
                    <a:gd name="T28" fmla="*/ 2007 w 2038"/>
                    <a:gd name="T29" fmla="*/ 1696 h 1982"/>
                    <a:gd name="T30" fmla="*/ 2034 w 2038"/>
                    <a:gd name="T31" fmla="*/ 1904 h 1982"/>
                    <a:gd name="T32" fmla="*/ 1972 w 2038"/>
                    <a:gd name="T33" fmla="*/ 1971 h 1982"/>
                    <a:gd name="T34" fmla="*/ 1846 w 2038"/>
                    <a:gd name="T35" fmla="*/ 1982 h 1982"/>
                    <a:gd name="T36" fmla="*/ 1830 w 2038"/>
                    <a:gd name="T37" fmla="*/ 1818 h 1982"/>
                    <a:gd name="T38" fmla="*/ 1793 w 2038"/>
                    <a:gd name="T39" fmla="*/ 1618 h 1982"/>
                    <a:gd name="T40" fmla="*/ 1733 w 2038"/>
                    <a:gd name="T41" fmla="*/ 1424 h 1982"/>
                    <a:gd name="T42" fmla="*/ 1654 w 2038"/>
                    <a:gd name="T43" fmla="*/ 1238 h 1982"/>
                    <a:gd name="T44" fmla="*/ 1556 w 2038"/>
                    <a:gd name="T45" fmla="*/ 1062 h 1982"/>
                    <a:gd name="T46" fmla="*/ 1439 w 2038"/>
                    <a:gd name="T47" fmla="*/ 897 h 1982"/>
                    <a:gd name="T48" fmla="*/ 1304 w 2038"/>
                    <a:gd name="T49" fmla="*/ 745 h 1982"/>
                    <a:gd name="T50" fmla="*/ 1156 w 2038"/>
                    <a:gd name="T51" fmla="*/ 610 h 1982"/>
                    <a:gd name="T52" fmla="*/ 995 w 2038"/>
                    <a:gd name="T53" fmla="*/ 494 h 1982"/>
                    <a:gd name="T54" fmla="*/ 823 w 2038"/>
                    <a:gd name="T55" fmla="*/ 395 h 1982"/>
                    <a:gd name="T56" fmla="*/ 643 w 2038"/>
                    <a:gd name="T57" fmla="*/ 315 h 1982"/>
                    <a:gd name="T58" fmla="*/ 455 w 2038"/>
                    <a:gd name="T59" fmla="*/ 255 h 1982"/>
                    <a:gd name="T60" fmla="*/ 260 w 2038"/>
                    <a:gd name="T61" fmla="*/ 216 h 1982"/>
                    <a:gd name="T62" fmla="*/ 60 w 2038"/>
                    <a:gd name="T63" fmla="*/ 198 h 1982"/>
                    <a:gd name="T64" fmla="*/ 3 w 2038"/>
                    <a:gd name="T65" fmla="*/ 109 h 1982"/>
                    <a:gd name="T66" fmla="*/ 10 w 2038"/>
                    <a:gd name="T67" fmla="*/ 0 h 19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038" h="1982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70" y="2"/>
                      </a:lnTo>
                      <a:lnTo>
                        <a:pt x="173" y="9"/>
                      </a:lnTo>
                      <a:lnTo>
                        <a:pt x="275" y="20"/>
                      </a:lnTo>
                      <a:lnTo>
                        <a:pt x="376" y="37"/>
                      </a:lnTo>
                      <a:lnTo>
                        <a:pt x="476" y="59"/>
                      </a:lnTo>
                      <a:lnTo>
                        <a:pt x="573" y="85"/>
                      </a:lnTo>
                      <a:lnTo>
                        <a:pt x="670" y="116"/>
                      </a:lnTo>
                      <a:lnTo>
                        <a:pt x="765" y="153"/>
                      </a:lnTo>
                      <a:lnTo>
                        <a:pt x="858" y="194"/>
                      </a:lnTo>
                      <a:lnTo>
                        <a:pt x="949" y="240"/>
                      </a:lnTo>
                      <a:lnTo>
                        <a:pt x="1038" y="289"/>
                      </a:lnTo>
                      <a:lnTo>
                        <a:pt x="1124" y="344"/>
                      </a:lnTo>
                      <a:lnTo>
                        <a:pt x="1208" y="403"/>
                      </a:lnTo>
                      <a:lnTo>
                        <a:pt x="1289" y="467"/>
                      </a:lnTo>
                      <a:lnTo>
                        <a:pt x="1366" y="535"/>
                      </a:lnTo>
                      <a:lnTo>
                        <a:pt x="1442" y="606"/>
                      </a:lnTo>
                      <a:lnTo>
                        <a:pt x="1513" y="682"/>
                      </a:lnTo>
                      <a:lnTo>
                        <a:pt x="1580" y="762"/>
                      </a:lnTo>
                      <a:lnTo>
                        <a:pt x="1644" y="844"/>
                      </a:lnTo>
                      <a:lnTo>
                        <a:pt x="1702" y="930"/>
                      </a:lnTo>
                      <a:lnTo>
                        <a:pt x="1757" y="1018"/>
                      </a:lnTo>
                      <a:lnTo>
                        <a:pt x="1807" y="1109"/>
                      </a:lnTo>
                      <a:lnTo>
                        <a:pt x="1852" y="1202"/>
                      </a:lnTo>
                      <a:lnTo>
                        <a:pt x="1892" y="1297"/>
                      </a:lnTo>
                      <a:lnTo>
                        <a:pt x="1928" y="1395"/>
                      </a:lnTo>
                      <a:lnTo>
                        <a:pt x="1960" y="1494"/>
                      </a:lnTo>
                      <a:lnTo>
                        <a:pt x="1985" y="1594"/>
                      </a:lnTo>
                      <a:lnTo>
                        <a:pt x="2007" y="1696"/>
                      </a:lnTo>
                      <a:lnTo>
                        <a:pt x="2023" y="1800"/>
                      </a:lnTo>
                      <a:lnTo>
                        <a:pt x="2034" y="1904"/>
                      </a:lnTo>
                      <a:lnTo>
                        <a:pt x="2038" y="1966"/>
                      </a:lnTo>
                      <a:lnTo>
                        <a:pt x="1972" y="1971"/>
                      </a:lnTo>
                      <a:lnTo>
                        <a:pt x="1908" y="1976"/>
                      </a:lnTo>
                      <a:lnTo>
                        <a:pt x="1846" y="1982"/>
                      </a:lnTo>
                      <a:lnTo>
                        <a:pt x="1841" y="1920"/>
                      </a:lnTo>
                      <a:lnTo>
                        <a:pt x="1830" y="1818"/>
                      </a:lnTo>
                      <a:lnTo>
                        <a:pt x="1814" y="1717"/>
                      </a:lnTo>
                      <a:lnTo>
                        <a:pt x="1793" y="1618"/>
                      </a:lnTo>
                      <a:lnTo>
                        <a:pt x="1765" y="1520"/>
                      </a:lnTo>
                      <a:lnTo>
                        <a:pt x="1733" y="1424"/>
                      </a:lnTo>
                      <a:lnTo>
                        <a:pt x="1697" y="1330"/>
                      </a:lnTo>
                      <a:lnTo>
                        <a:pt x="1654" y="1238"/>
                      </a:lnTo>
                      <a:lnTo>
                        <a:pt x="1608" y="1148"/>
                      </a:lnTo>
                      <a:lnTo>
                        <a:pt x="1556" y="1062"/>
                      </a:lnTo>
                      <a:lnTo>
                        <a:pt x="1500" y="978"/>
                      </a:lnTo>
                      <a:lnTo>
                        <a:pt x="1439" y="897"/>
                      </a:lnTo>
                      <a:lnTo>
                        <a:pt x="1373" y="819"/>
                      </a:lnTo>
                      <a:lnTo>
                        <a:pt x="1304" y="745"/>
                      </a:lnTo>
                      <a:lnTo>
                        <a:pt x="1231" y="675"/>
                      </a:lnTo>
                      <a:lnTo>
                        <a:pt x="1156" y="610"/>
                      </a:lnTo>
                      <a:lnTo>
                        <a:pt x="1076" y="549"/>
                      </a:lnTo>
                      <a:lnTo>
                        <a:pt x="995" y="494"/>
                      </a:lnTo>
                      <a:lnTo>
                        <a:pt x="910" y="441"/>
                      </a:lnTo>
                      <a:lnTo>
                        <a:pt x="823" y="395"/>
                      </a:lnTo>
                      <a:lnTo>
                        <a:pt x="735" y="352"/>
                      </a:lnTo>
                      <a:lnTo>
                        <a:pt x="643" y="315"/>
                      </a:lnTo>
                      <a:lnTo>
                        <a:pt x="550" y="283"/>
                      </a:lnTo>
                      <a:lnTo>
                        <a:pt x="455" y="255"/>
                      </a:lnTo>
                      <a:lnTo>
                        <a:pt x="358" y="234"/>
                      </a:lnTo>
                      <a:lnTo>
                        <a:pt x="260" y="216"/>
                      </a:lnTo>
                      <a:lnTo>
                        <a:pt x="161" y="204"/>
                      </a:lnTo>
                      <a:lnTo>
                        <a:pt x="60" y="198"/>
                      </a:lnTo>
                      <a:lnTo>
                        <a:pt x="0" y="196"/>
                      </a:lnTo>
                      <a:lnTo>
                        <a:pt x="3" y="109"/>
                      </a:lnTo>
                      <a:lnTo>
                        <a:pt x="6" y="6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</p:grpSp>
        </p:grpSp>
      </p:grpSp>
      <p:grpSp>
        <p:nvGrpSpPr>
          <p:cNvPr id="7" name="Group 6"/>
          <p:cNvGrpSpPr/>
          <p:nvPr/>
        </p:nvGrpSpPr>
        <p:grpSpPr>
          <a:xfrm>
            <a:off x="3861721" y="4186237"/>
            <a:ext cx="4269920" cy="581732"/>
            <a:chOff x="5148943" y="5124413"/>
            <a:chExt cx="5693227" cy="775643"/>
          </a:xfrm>
        </p:grpSpPr>
        <p:sp>
          <p:nvSpPr>
            <p:cNvPr id="13" name="Rectangle 12"/>
            <p:cNvSpPr/>
            <p:nvPr/>
          </p:nvSpPr>
          <p:spPr>
            <a:xfrm>
              <a:off x="5148943" y="5124413"/>
              <a:ext cx="5693227" cy="7756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0332" defTabSz="682043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/>
                </a:rPr>
                <a:t>Can I do a call workshop from a distance?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356859" y="5237915"/>
              <a:ext cx="548640" cy="548640"/>
              <a:chOff x="5356859" y="5237915"/>
              <a:chExt cx="548640" cy="54864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356859" y="5237915"/>
                <a:ext cx="548640" cy="5486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2043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40" name="Group 23"/>
              <p:cNvGrpSpPr>
                <a:grpSpLocks noChangeAspect="1"/>
              </p:cNvGrpSpPr>
              <p:nvPr/>
            </p:nvGrpSpPr>
            <p:grpSpPr bwMode="auto">
              <a:xfrm>
                <a:off x="5467239" y="5375030"/>
                <a:ext cx="327881" cy="274411"/>
                <a:chOff x="6726" y="998"/>
                <a:chExt cx="325" cy="272"/>
              </a:xfrm>
              <a:solidFill>
                <a:schemeClr val="bg1"/>
              </a:solidFill>
            </p:grpSpPr>
            <p:sp>
              <p:nvSpPr>
                <p:cNvPr id="43" name="Freeform 25"/>
                <p:cNvSpPr>
                  <a:spLocks/>
                </p:cNvSpPr>
                <p:nvPr/>
              </p:nvSpPr>
              <p:spPr bwMode="auto">
                <a:xfrm>
                  <a:off x="6934" y="1108"/>
                  <a:ext cx="9" cy="10"/>
                </a:xfrm>
                <a:custGeom>
                  <a:avLst/>
                  <a:gdLst>
                    <a:gd name="T0" fmla="*/ 40 w 96"/>
                    <a:gd name="T1" fmla="*/ 0 h 110"/>
                    <a:gd name="T2" fmla="*/ 48 w 96"/>
                    <a:gd name="T3" fmla="*/ 37 h 110"/>
                    <a:gd name="T4" fmla="*/ 64 w 96"/>
                    <a:gd name="T5" fmla="*/ 64 h 110"/>
                    <a:gd name="T6" fmla="*/ 75 w 96"/>
                    <a:gd name="T7" fmla="*/ 76 h 110"/>
                    <a:gd name="T8" fmla="*/ 96 w 96"/>
                    <a:gd name="T9" fmla="*/ 84 h 110"/>
                    <a:gd name="T10" fmla="*/ 76 w 96"/>
                    <a:gd name="T11" fmla="*/ 107 h 110"/>
                    <a:gd name="T12" fmla="*/ 40 w 96"/>
                    <a:gd name="T13" fmla="*/ 110 h 110"/>
                    <a:gd name="T14" fmla="*/ 13 w 96"/>
                    <a:gd name="T15" fmla="*/ 110 h 110"/>
                    <a:gd name="T16" fmla="*/ 15 w 96"/>
                    <a:gd name="T17" fmla="*/ 78 h 110"/>
                    <a:gd name="T18" fmla="*/ 38 w 96"/>
                    <a:gd name="T19" fmla="*/ 73 h 110"/>
                    <a:gd name="T20" fmla="*/ 37 w 96"/>
                    <a:gd name="T21" fmla="*/ 58 h 110"/>
                    <a:gd name="T22" fmla="*/ 15 w 96"/>
                    <a:gd name="T23" fmla="*/ 44 h 110"/>
                    <a:gd name="T24" fmla="*/ 0 w 96"/>
                    <a:gd name="T25" fmla="*/ 34 h 110"/>
                    <a:gd name="T26" fmla="*/ 0 w 96"/>
                    <a:gd name="T27" fmla="*/ 19 h 110"/>
                    <a:gd name="T28" fmla="*/ 8 w 96"/>
                    <a:gd name="T29" fmla="*/ 5 h 110"/>
                    <a:gd name="T30" fmla="*/ 40 w 96"/>
                    <a:gd name="T31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6" h="110">
                      <a:moveTo>
                        <a:pt x="40" y="0"/>
                      </a:moveTo>
                      <a:lnTo>
                        <a:pt x="48" y="37"/>
                      </a:lnTo>
                      <a:lnTo>
                        <a:pt x="64" y="64"/>
                      </a:lnTo>
                      <a:lnTo>
                        <a:pt x="75" y="76"/>
                      </a:lnTo>
                      <a:lnTo>
                        <a:pt x="96" y="84"/>
                      </a:lnTo>
                      <a:lnTo>
                        <a:pt x="76" y="107"/>
                      </a:lnTo>
                      <a:lnTo>
                        <a:pt x="40" y="110"/>
                      </a:lnTo>
                      <a:lnTo>
                        <a:pt x="13" y="110"/>
                      </a:lnTo>
                      <a:lnTo>
                        <a:pt x="15" y="78"/>
                      </a:lnTo>
                      <a:lnTo>
                        <a:pt x="38" y="73"/>
                      </a:lnTo>
                      <a:lnTo>
                        <a:pt x="37" y="58"/>
                      </a:lnTo>
                      <a:lnTo>
                        <a:pt x="15" y="44"/>
                      </a:lnTo>
                      <a:lnTo>
                        <a:pt x="0" y="34"/>
                      </a:lnTo>
                      <a:lnTo>
                        <a:pt x="0" y="19"/>
                      </a:lnTo>
                      <a:lnTo>
                        <a:pt x="8" y="5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44" name="Freeform 26"/>
                <p:cNvSpPr>
                  <a:spLocks/>
                </p:cNvSpPr>
                <p:nvPr/>
              </p:nvSpPr>
              <p:spPr bwMode="auto">
                <a:xfrm>
                  <a:off x="6930" y="1112"/>
                  <a:ext cx="5" cy="5"/>
                </a:xfrm>
                <a:custGeom>
                  <a:avLst/>
                  <a:gdLst>
                    <a:gd name="T0" fmla="*/ 44 w 62"/>
                    <a:gd name="T1" fmla="*/ 0 h 56"/>
                    <a:gd name="T2" fmla="*/ 62 w 62"/>
                    <a:gd name="T3" fmla="*/ 9 h 56"/>
                    <a:gd name="T4" fmla="*/ 60 w 62"/>
                    <a:gd name="T5" fmla="*/ 29 h 56"/>
                    <a:gd name="T6" fmla="*/ 22 w 62"/>
                    <a:gd name="T7" fmla="*/ 56 h 56"/>
                    <a:gd name="T8" fmla="*/ 0 w 62"/>
                    <a:gd name="T9" fmla="*/ 56 h 56"/>
                    <a:gd name="T10" fmla="*/ 0 w 62"/>
                    <a:gd name="T11" fmla="*/ 37 h 56"/>
                    <a:gd name="T12" fmla="*/ 18 w 62"/>
                    <a:gd name="T13" fmla="*/ 7 h 56"/>
                    <a:gd name="T14" fmla="*/ 44 w 62"/>
                    <a:gd name="T1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56">
                      <a:moveTo>
                        <a:pt x="44" y="0"/>
                      </a:moveTo>
                      <a:lnTo>
                        <a:pt x="62" y="9"/>
                      </a:lnTo>
                      <a:lnTo>
                        <a:pt x="60" y="29"/>
                      </a:lnTo>
                      <a:lnTo>
                        <a:pt x="22" y="56"/>
                      </a:lnTo>
                      <a:lnTo>
                        <a:pt x="0" y="56"/>
                      </a:lnTo>
                      <a:lnTo>
                        <a:pt x="0" y="37"/>
                      </a:lnTo>
                      <a:lnTo>
                        <a:pt x="18" y="7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45" name="Freeform 27"/>
                <p:cNvSpPr>
                  <a:spLocks/>
                </p:cNvSpPr>
                <p:nvPr/>
              </p:nvSpPr>
              <p:spPr bwMode="auto">
                <a:xfrm>
                  <a:off x="6884" y="1122"/>
                  <a:ext cx="5" cy="3"/>
                </a:xfrm>
                <a:custGeom>
                  <a:avLst/>
                  <a:gdLst>
                    <a:gd name="T0" fmla="*/ 44 w 56"/>
                    <a:gd name="T1" fmla="*/ 0 h 35"/>
                    <a:gd name="T2" fmla="*/ 56 w 56"/>
                    <a:gd name="T3" fmla="*/ 3 h 35"/>
                    <a:gd name="T4" fmla="*/ 51 w 56"/>
                    <a:gd name="T5" fmla="*/ 14 h 35"/>
                    <a:gd name="T6" fmla="*/ 38 w 56"/>
                    <a:gd name="T7" fmla="*/ 15 h 35"/>
                    <a:gd name="T8" fmla="*/ 35 w 56"/>
                    <a:gd name="T9" fmla="*/ 28 h 35"/>
                    <a:gd name="T10" fmla="*/ 24 w 56"/>
                    <a:gd name="T11" fmla="*/ 34 h 35"/>
                    <a:gd name="T12" fmla="*/ 8 w 56"/>
                    <a:gd name="T13" fmla="*/ 35 h 35"/>
                    <a:gd name="T14" fmla="*/ 7 w 56"/>
                    <a:gd name="T15" fmla="*/ 33 h 35"/>
                    <a:gd name="T16" fmla="*/ 7 w 56"/>
                    <a:gd name="T17" fmla="*/ 31 h 35"/>
                    <a:gd name="T18" fmla="*/ 7 w 56"/>
                    <a:gd name="T19" fmla="*/ 29 h 35"/>
                    <a:gd name="T20" fmla="*/ 7 w 56"/>
                    <a:gd name="T21" fmla="*/ 29 h 35"/>
                    <a:gd name="T22" fmla="*/ 0 w 56"/>
                    <a:gd name="T23" fmla="*/ 29 h 35"/>
                    <a:gd name="T24" fmla="*/ 0 w 56"/>
                    <a:gd name="T25" fmla="*/ 15 h 35"/>
                    <a:gd name="T26" fmla="*/ 28 w 56"/>
                    <a:gd name="T27" fmla="*/ 15 h 35"/>
                    <a:gd name="T28" fmla="*/ 33 w 56"/>
                    <a:gd name="T29" fmla="*/ 0 h 35"/>
                    <a:gd name="T30" fmla="*/ 44 w 56"/>
                    <a:gd name="T3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6" h="35">
                      <a:moveTo>
                        <a:pt x="44" y="0"/>
                      </a:moveTo>
                      <a:lnTo>
                        <a:pt x="56" y="3"/>
                      </a:lnTo>
                      <a:lnTo>
                        <a:pt x="51" y="14"/>
                      </a:lnTo>
                      <a:lnTo>
                        <a:pt x="38" y="15"/>
                      </a:lnTo>
                      <a:lnTo>
                        <a:pt x="35" y="28"/>
                      </a:lnTo>
                      <a:lnTo>
                        <a:pt x="24" y="34"/>
                      </a:lnTo>
                      <a:lnTo>
                        <a:pt x="8" y="35"/>
                      </a:lnTo>
                      <a:lnTo>
                        <a:pt x="7" y="33"/>
                      </a:lnTo>
                      <a:lnTo>
                        <a:pt x="7" y="31"/>
                      </a:lnTo>
                      <a:lnTo>
                        <a:pt x="7" y="29"/>
                      </a:lnTo>
                      <a:lnTo>
                        <a:pt x="7" y="29"/>
                      </a:lnTo>
                      <a:lnTo>
                        <a:pt x="0" y="29"/>
                      </a:lnTo>
                      <a:lnTo>
                        <a:pt x="0" y="15"/>
                      </a:lnTo>
                      <a:lnTo>
                        <a:pt x="28" y="15"/>
                      </a:lnTo>
                      <a:lnTo>
                        <a:pt x="33" y="0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46" name="Freeform 28"/>
                <p:cNvSpPr>
                  <a:spLocks/>
                </p:cNvSpPr>
                <p:nvPr/>
              </p:nvSpPr>
              <p:spPr bwMode="auto">
                <a:xfrm>
                  <a:off x="6881" y="1124"/>
                  <a:ext cx="2" cy="2"/>
                </a:xfrm>
                <a:custGeom>
                  <a:avLst/>
                  <a:gdLst>
                    <a:gd name="T0" fmla="*/ 10 w 22"/>
                    <a:gd name="T1" fmla="*/ 0 h 25"/>
                    <a:gd name="T2" fmla="*/ 22 w 22"/>
                    <a:gd name="T3" fmla="*/ 8 h 25"/>
                    <a:gd name="T4" fmla="*/ 20 w 22"/>
                    <a:gd name="T5" fmla="*/ 23 h 25"/>
                    <a:gd name="T6" fmla="*/ 0 w 22"/>
                    <a:gd name="T7" fmla="*/ 25 h 25"/>
                    <a:gd name="T8" fmla="*/ 1 w 22"/>
                    <a:gd name="T9" fmla="*/ 11 h 25"/>
                    <a:gd name="T10" fmla="*/ 10 w 22"/>
                    <a:gd name="T11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">
                      <a:moveTo>
                        <a:pt x="10" y="0"/>
                      </a:moveTo>
                      <a:lnTo>
                        <a:pt x="22" y="8"/>
                      </a:lnTo>
                      <a:lnTo>
                        <a:pt x="20" y="23"/>
                      </a:lnTo>
                      <a:lnTo>
                        <a:pt x="0" y="25"/>
                      </a:lnTo>
                      <a:lnTo>
                        <a:pt x="1" y="1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47" name="Freeform 29"/>
                <p:cNvSpPr>
                  <a:spLocks/>
                </p:cNvSpPr>
                <p:nvPr/>
              </p:nvSpPr>
              <p:spPr bwMode="auto">
                <a:xfrm>
                  <a:off x="6815" y="1125"/>
                  <a:ext cx="3" cy="7"/>
                </a:xfrm>
                <a:custGeom>
                  <a:avLst/>
                  <a:gdLst>
                    <a:gd name="T0" fmla="*/ 35 w 35"/>
                    <a:gd name="T1" fmla="*/ 0 h 71"/>
                    <a:gd name="T2" fmla="*/ 16 w 35"/>
                    <a:gd name="T3" fmla="*/ 35 h 71"/>
                    <a:gd name="T4" fmla="*/ 0 w 35"/>
                    <a:gd name="T5" fmla="*/ 71 h 71"/>
                    <a:gd name="T6" fmla="*/ 0 w 35"/>
                    <a:gd name="T7" fmla="*/ 42 h 71"/>
                    <a:gd name="T8" fmla="*/ 35 w 35"/>
                    <a:gd name="T9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71">
                      <a:moveTo>
                        <a:pt x="35" y="0"/>
                      </a:moveTo>
                      <a:lnTo>
                        <a:pt x="16" y="35"/>
                      </a:lnTo>
                      <a:lnTo>
                        <a:pt x="0" y="71"/>
                      </a:lnTo>
                      <a:lnTo>
                        <a:pt x="0" y="42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48" name="Freeform 30"/>
                <p:cNvSpPr>
                  <a:spLocks noEditPoints="1"/>
                </p:cNvSpPr>
                <p:nvPr/>
              </p:nvSpPr>
              <p:spPr bwMode="auto">
                <a:xfrm>
                  <a:off x="6726" y="998"/>
                  <a:ext cx="325" cy="272"/>
                </a:xfrm>
                <a:custGeom>
                  <a:avLst/>
                  <a:gdLst>
                    <a:gd name="T0" fmla="*/ 160 w 3575"/>
                    <a:gd name="T1" fmla="*/ 2277 h 2994"/>
                    <a:gd name="T2" fmla="*/ 420 w 3575"/>
                    <a:gd name="T3" fmla="*/ 2818 h 2994"/>
                    <a:gd name="T4" fmla="*/ 991 w 3575"/>
                    <a:gd name="T5" fmla="*/ 2626 h 2994"/>
                    <a:gd name="T6" fmla="*/ 1122 w 3575"/>
                    <a:gd name="T7" fmla="*/ 2275 h 2994"/>
                    <a:gd name="T8" fmla="*/ 694 w 3575"/>
                    <a:gd name="T9" fmla="*/ 1960 h 2994"/>
                    <a:gd name="T10" fmla="*/ 1518 w 3575"/>
                    <a:gd name="T11" fmla="*/ 1447 h 2994"/>
                    <a:gd name="T12" fmla="*/ 1585 w 3575"/>
                    <a:gd name="T13" fmla="*/ 1427 h 2994"/>
                    <a:gd name="T14" fmla="*/ 1447 w 3575"/>
                    <a:gd name="T15" fmla="*/ 1434 h 2994"/>
                    <a:gd name="T16" fmla="*/ 1439 w 3575"/>
                    <a:gd name="T17" fmla="*/ 1351 h 2994"/>
                    <a:gd name="T18" fmla="*/ 1405 w 3575"/>
                    <a:gd name="T19" fmla="*/ 1268 h 2994"/>
                    <a:gd name="T20" fmla="*/ 1327 w 3575"/>
                    <a:gd name="T21" fmla="*/ 1170 h 2994"/>
                    <a:gd name="T22" fmla="*/ 1291 w 3575"/>
                    <a:gd name="T23" fmla="*/ 1143 h 2994"/>
                    <a:gd name="T24" fmla="*/ 1291 w 3575"/>
                    <a:gd name="T25" fmla="*/ 1076 h 2994"/>
                    <a:gd name="T26" fmla="*/ 1496 w 3575"/>
                    <a:gd name="T27" fmla="*/ 1058 h 2994"/>
                    <a:gd name="T28" fmla="*/ 1505 w 3575"/>
                    <a:gd name="T29" fmla="*/ 1101 h 2994"/>
                    <a:gd name="T30" fmla="*/ 1690 w 3575"/>
                    <a:gd name="T31" fmla="*/ 1104 h 2994"/>
                    <a:gd name="T32" fmla="*/ 1725 w 3575"/>
                    <a:gd name="T33" fmla="*/ 1096 h 2994"/>
                    <a:gd name="T34" fmla="*/ 1587 w 3575"/>
                    <a:gd name="T35" fmla="*/ 1152 h 2994"/>
                    <a:gd name="T36" fmla="*/ 1785 w 3575"/>
                    <a:gd name="T37" fmla="*/ 1223 h 2994"/>
                    <a:gd name="T38" fmla="*/ 1814 w 3575"/>
                    <a:gd name="T39" fmla="*/ 1342 h 2994"/>
                    <a:gd name="T40" fmla="*/ 1718 w 3575"/>
                    <a:gd name="T41" fmla="*/ 1320 h 2994"/>
                    <a:gd name="T42" fmla="*/ 1491 w 3575"/>
                    <a:gd name="T43" fmla="*/ 1556 h 2994"/>
                    <a:gd name="T44" fmla="*/ 1338 w 3575"/>
                    <a:gd name="T45" fmla="*/ 1762 h 2994"/>
                    <a:gd name="T46" fmla="*/ 1812 w 3575"/>
                    <a:gd name="T47" fmla="*/ 1991 h 2994"/>
                    <a:gd name="T48" fmla="*/ 1790 w 3575"/>
                    <a:gd name="T49" fmla="*/ 2497 h 2994"/>
                    <a:gd name="T50" fmla="*/ 1761 w 3575"/>
                    <a:gd name="T51" fmla="*/ 2724 h 2994"/>
                    <a:gd name="T52" fmla="*/ 1537 w 3575"/>
                    <a:gd name="T53" fmla="*/ 2211 h 2994"/>
                    <a:gd name="T54" fmla="*/ 1414 w 3575"/>
                    <a:gd name="T55" fmla="*/ 1981 h 2994"/>
                    <a:gd name="T56" fmla="*/ 1074 w 3575"/>
                    <a:gd name="T57" fmla="*/ 1613 h 2994"/>
                    <a:gd name="T58" fmla="*/ 1048 w 3575"/>
                    <a:gd name="T59" fmla="*/ 1354 h 2994"/>
                    <a:gd name="T60" fmla="*/ 942 w 3575"/>
                    <a:gd name="T61" fmla="*/ 1919 h 2994"/>
                    <a:gd name="T62" fmla="*/ 1330 w 3575"/>
                    <a:gd name="T63" fmla="*/ 2233 h 2994"/>
                    <a:gd name="T64" fmla="*/ 1407 w 3575"/>
                    <a:gd name="T65" fmla="*/ 2439 h 2994"/>
                    <a:gd name="T66" fmla="*/ 1626 w 3575"/>
                    <a:gd name="T67" fmla="*/ 2766 h 2994"/>
                    <a:gd name="T68" fmla="*/ 2543 w 3575"/>
                    <a:gd name="T69" fmla="*/ 2498 h 2994"/>
                    <a:gd name="T70" fmla="*/ 2349 w 3575"/>
                    <a:gd name="T71" fmla="*/ 1902 h 2994"/>
                    <a:gd name="T72" fmla="*/ 2272 w 3575"/>
                    <a:gd name="T73" fmla="*/ 1518 h 2994"/>
                    <a:gd name="T74" fmla="*/ 2769 w 3575"/>
                    <a:gd name="T75" fmla="*/ 1576 h 2994"/>
                    <a:gd name="T76" fmla="*/ 2508 w 3575"/>
                    <a:gd name="T77" fmla="*/ 1415 h 2994"/>
                    <a:gd name="T78" fmla="*/ 2400 w 3575"/>
                    <a:gd name="T79" fmla="*/ 1413 h 2994"/>
                    <a:gd name="T80" fmla="*/ 2382 w 3575"/>
                    <a:gd name="T81" fmla="*/ 1329 h 2994"/>
                    <a:gd name="T82" fmla="*/ 2374 w 3575"/>
                    <a:gd name="T83" fmla="*/ 1168 h 2994"/>
                    <a:gd name="T84" fmla="*/ 1852 w 3575"/>
                    <a:gd name="T85" fmla="*/ 895 h 2994"/>
                    <a:gd name="T86" fmla="*/ 2543 w 3575"/>
                    <a:gd name="T87" fmla="*/ 466 h 2994"/>
                    <a:gd name="T88" fmla="*/ 2543 w 3575"/>
                    <a:gd name="T89" fmla="*/ 1072 h 2994"/>
                    <a:gd name="T90" fmla="*/ 2944 w 3575"/>
                    <a:gd name="T91" fmla="*/ 1042 h 2994"/>
                    <a:gd name="T92" fmla="*/ 3417 w 3575"/>
                    <a:gd name="T93" fmla="*/ 718 h 2994"/>
                    <a:gd name="T94" fmla="*/ 3163 w 3575"/>
                    <a:gd name="T95" fmla="*/ 180 h 2994"/>
                    <a:gd name="T96" fmla="*/ 3376 w 3575"/>
                    <a:gd name="T97" fmla="*/ 150 h 2994"/>
                    <a:gd name="T98" fmla="*/ 3521 w 3575"/>
                    <a:gd name="T99" fmla="*/ 841 h 2994"/>
                    <a:gd name="T100" fmla="*/ 2929 w 3575"/>
                    <a:gd name="T101" fmla="*/ 1184 h 2994"/>
                    <a:gd name="T102" fmla="*/ 2863 w 3575"/>
                    <a:gd name="T103" fmla="*/ 1599 h 2994"/>
                    <a:gd name="T104" fmla="*/ 2805 w 3575"/>
                    <a:gd name="T105" fmla="*/ 2260 h 2994"/>
                    <a:gd name="T106" fmla="*/ 2022 w 3575"/>
                    <a:gd name="T107" fmla="*/ 2864 h 2994"/>
                    <a:gd name="T108" fmla="*/ 1137 w 3575"/>
                    <a:gd name="T109" fmla="*/ 2650 h 2994"/>
                    <a:gd name="T110" fmla="*/ 534 w 3575"/>
                    <a:gd name="T111" fmla="*/ 2991 h 2994"/>
                    <a:gd name="T112" fmla="*/ 8 w 3575"/>
                    <a:gd name="T113" fmla="*/ 2498 h 2994"/>
                    <a:gd name="T114" fmla="*/ 337 w 3575"/>
                    <a:gd name="T115" fmla="*/ 1868 h 2994"/>
                    <a:gd name="T116" fmla="*/ 838 w 3575"/>
                    <a:gd name="T117" fmla="*/ 1613 h 2994"/>
                    <a:gd name="T118" fmla="*/ 1398 w 3575"/>
                    <a:gd name="T119" fmla="*/ 913 h 2994"/>
                    <a:gd name="T120" fmla="*/ 2344 w 3575"/>
                    <a:gd name="T121" fmla="*/ 932 h 2994"/>
                    <a:gd name="T122" fmla="*/ 2464 w 3575"/>
                    <a:gd name="T123" fmla="*/ 294 h 29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3575" h="2994">
                      <a:moveTo>
                        <a:pt x="596" y="1950"/>
                      </a:moveTo>
                      <a:lnTo>
                        <a:pt x="570" y="1951"/>
                      </a:lnTo>
                      <a:lnTo>
                        <a:pt x="519" y="1957"/>
                      </a:lnTo>
                      <a:lnTo>
                        <a:pt x="469" y="1968"/>
                      </a:lnTo>
                      <a:lnTo>
                        <a:pt x="421" y="1985"/>
                      </a:lnTo>
                      <a:lnTo>
                        <a:pt x="376" y="2007"/>
                      </a:lnTo>
                      <a:lnTo>
                        <a:pt x="333" y="2033"/>
                      </a:lnTo>
                      <a:lnTo>
                        <a:pt x="294" y="2065"/>
                      </a:lnTo>
                      <a:lnTo>
                        <a:pt x="257" y="2102"/>
                      </a:lnTo>
                      <a:lnTo>
                        <a:pt x="224" y="2141"/>
                      </a:lnTo>
                      <a:lnTo>
                        <a:pt x="198" y="2184"/>
                      </a:lnTo>
                      <a:lnTo>
                        <a:pt x="176" y="2230"/>
                      </a:lnTo>
                      <a:lnTo>
                        <a:pt x="160" y="2277"/>
                      </a:lnTo>
                      <a:lnTo>
                        <a:pt x="149" y="2326"/>
                      </a:lnTo>
                      <a:lnTo>
                        <a:pt x="142" y="2377"/>
                      </a:lnTo>
                      <a:lnTo>
                        <a:pt x="143" y="2428"/>
                      </a:lnTo>
                      <a:lnTo>
                        <a:pt x="149" y="2480"/>
                      </a:lnTo>
                      <a:lnTo>
                        <a:pt x="161" y="2531"/>
                      </a:lnTo>
                      <a:lnTo>
                        <a:pt x="178" y="2578"/>
                      </a:lnTo>
                      <a:lnTo>
                        <a:pt x="200" y="2624"/>
                      </a:lnTo>
                      <a:lnTo>
                        <a:pt x="227" y="2665"/>
                      </a:lnTo>
                      <a:lnTo>
                        <a:pt x="259" y="2704"/>
                      </a:lnTo>
                      <a:lnTo>
                        <a:pt x="294" y="2739"/>
                      </a:lnTo>
                      <a:lnTo>
                        <a:pt x="332" y="2770"/>
                      </a:lnTo>
                      <a:lnTo>
                        <a:pt x="375" y="2796"/>
                      </a:lnTo>
                      <a:lnTo>
                        <a:pt x="420" y="2818"/>
                      </a:lnTo>
                      <a:lnTo>
                        <a:pt x="468" y="2836"/>
                      </a:lnTo>
                      <a:lnTo>
                        <a:pt x="517" y="2847"/>
                      </a:lnTo>
                      <a:lnTo>
                        <a:pt x="570" y="2853"/>
                      </a:lnTo>
                      <a:lnTo>
                        <a:pt x="623" y="2853"/>
                      </a:lnTo>
                      <a:lnTo>
                        <a:pt x="673" y="2848"/>
                      </a:lnTo>
                      <a:lnTo>
                        <a:pt x="723" y="2836"/>
                      </a:lnTo>
                      <a:lnTo>
                        <a:pt x="770" y="2819"/>
                      </a:lnTo>
                      <a:lnTo>
                        <a:pt x="815" y="2799"/>
                      </a:lnTo>
                      <a:lnTo>
                        <a:pt x="857" y="2772"/>
                      </a:lnTo>
                      <a:lnTo>
                        <a:pt x="897" y="2742"/>
                      </a:lnTo>
                      <a:lnTo>
                        <a:pt x="932" y="2707"/>
                      </a:lnTo>
                      <a:lnTo>
                        <a:pt x="964" y="2669"/>
                      </a:lnTo>
                      <a:lnTo>
                        <a:pt x="991" y="2626"/>
                      </a:lnTo>
                      <a:lnTo>
                        <a:pt x="1014" y="2580"/>
                      </a:lnTo>
                      <a:lnTo>
                        <a:pt x="1020" y="2567"/>
                      </a:lnTo>
                      <a:lnTo>
                        <a:pt x="1031" y="2557"/>
                      </a:lnTo>
                      <a:lnTo>
                        <a:pt x="1070" y="2521"/>
                      </a:lnTo>
                      <a:lnTo>
                        <a:pt x="1112" y="2486"/>
                      </a:lnTo>
                      <a:lnTo>
                        <a:pt x="1154" y="2451"/>
                      </a:lnTo>
                      <a:lnTo>
                        <a:pt x="1196" y="2419"/>
                      </a:lnTo>
                      <a:lnTo>
                        <a:pt x="1235" y="2389"/>
                      </a:lnTo>
                      <a:lnTo>
                        <a:pt x="1272" y="2362"/>
                      </a:lnTo>
                      <a:lnTo>
                        <a:pt x="1236" y="2343"/>
                      </a:lnTo>
                      <a:lnTo>
                        <a:pt x="1199" y="2321"/>
                      </a:lnTo>
                      <a:lnTo>
                        <a:pt x="1161" y="2298"/>
                      </a:lnTo>
                      <a:lnTo>
                        <a:pt x="1122" y="2275"/>
                      </a:lnTo>
                      <a:lnTo>
                        <a:pt x="1085" y="2252"/>
                      </a:lnTo>
                      <a:lnTo>
                        <a:pt x="1049" y="2230"/>
                      </a:lnTo>
                      <a:lnTo>
                        <a:pt x="1018" y="2209"/>
                      </a:lnTo>
                      <a:lnTo>
                        <a:pt x="1003" y="2199"/>
                      </a:lnTo>
                      <a:lnTo>
                        <a:pt x="996" y="2185"/>
                      </a:lnTo>
                      <a:lnTo>
                        <a:pt x="969" y="2143"/>
                      </a:lnTo>
                      <a:lnTo>
                        <a:pt x="938" y="2104"/>
                      </a:lnTo>
                      <a:lnTo>
                        <a:pt x="905" y="2070"/>
                      </a:lnTo>
                      <a:lnTo>
                        <a:pt x="868" y="2040"/>
                      </a:lnTo>
                      <a:lnTo>
                        <a:pt x="828" y="2014"/>
                      </a:lnTo>
                      <a:lnTo>
                        <a:pt x="785" y="1991"/>
                      </a:lnTo>
                      <a:lnTo>
                        <a:pt x="740" y="1973"/>
                      </a:lnTo>
                      <a:lnTo>
                        <a:pt x="694" y="1960"/>
                      </a:lnTo>
                      <a:lnTo>
                        <a:pt x="646" y="1952"/>
                      </a:lnTo>
                      <a:lnTo>
                        <a:pt x="596" y="1950"/>
                      </a:lnTo>
                      <a:close/>
                      <a:moveTo>
                        <a:pt x="2782" y="1625"/>
                      </a:moveTo>
                      <a:lnTo>
                        <a:pt x="2779" y="1630"/>
                      </a:lnTo>
                      <a:lnTo>
                        <a:pt x="2785" y="1642"/>
                      </a:lnTo>
                      <a:lnTo>
                        <a:pt x="2783" y="1634"/>
                      </a:lnTo>
                      <a:lnTo>
                        <a:pt x="2782" y="1625"/>
                      </a:lnTo>
                      <a:close/>
                      <a:moveTo>
                        <a:pt x="1531" y="1415"/>
                      </a:moveTo>
                      <a:lnTo>
                        <a:pt x="1509" y="1419"/>
                      </a:lnTo>
                      <a:lnTo>
                        <a:pt x="1506" y="1425"/>
                      </a:lnTo>
                      <a:lnTo>
                        <a:pt x="1492" y="1427"/>
                      </a:lnTo>
                      <a:lnTo>
                        <a:pt x="1487" y="1447"/>
                      </a:lnTo>
                      <a:lnTo>
                        <a:pt x="1518" y="1447"/>
                      </a:lnTo>
                      <a:lnTo>
                        <a:pt x="1531" y="1434"/>
                      </a:lnTo>
                      <a:lnTo>
                        <a:pt x="1531" y="1415"/>
                      </a:lnTo>
                      <a:close/>
                      <a:moveTo>
                        <a:pt x="2703" y="1413"/>
                      </a:moveTo>
                      <a:lnTo>
                        <a:pt x="2697" y="1420"/>
                      </a:lnTo>
                      <a:lnTo>
                        <a:pt x="2696" y="1420"/>
                      </a:lnTo>
                      <a:lnTo>
                        <a:pt x="2696" y="1461"/>
                      </a:lnTo>
                      <a:lnTo>
                        <a:pt x="2715" y="1459"/>
                      </a:lnTo>
                      <a:lnTo>
                        <a:pt x="2725" y="1460"/>
                      </a:lnTo>
                      <a:lnTo>
                        <a:pt x="2703" y="1413"/>
                      </a:lnTo>
                      <a:close/>
                      <a:moveTo>
                        <a:pt x="1547" y="1399"/>
                      </a:moveTo>
                      <a:lnTo>
                        <a:pt x="1547" y="1415"/>
                      </a:lnTo>
                      <a:lnTo>
                        <a:pt x="1554" y="1427"/>
                      </a:lnTo>
                      <a:lnTo>
                        <a:pt x="1585" y="1427"/>
                      </a:lnTo>
                      <a:lnTo>
                        <a:pt x="1585" y="1409"/>
                      </a:lnTo>
                      <a:lnTo>
                        <a:pt x="1549" y="1399"/>
                      </a:lnTo>
                      <a:lnTo>
                        <a:pt x="1547" y="1399"/>
                      </a:lnTo>
                      <a:close/>
                      <a:moveTo>
                        <a:pt x="1507" y="1378"/>
                      </a:moveTo>
                      <a:lnTo>
                        <a:pt x="1507" y="1409"/>
                      </a:lnTo>
                      <a:lnTo>
                        <a:pt x="1525" y="1406"/>
                      </a:lnTo>
                      <a:lnTo>
                        <a:pt x="1538" y="1397"/>
                      </a:lnTo>
                      <a:lnTo>
                        <a:pt x="1538" y="1378"/>
                      </a:lnTo>
                      <a:lnTo>
                        <a:pt x="1507" y="1378"/>
                      </a:lnTo>
                      <a:close/>
                      <a:moveTo>
                        <a:pt x="1455" y="1378"/>
                      </a:moveTo>
                      <a:lnTo>
                        <a:pt x="1433" y="1401"/>
                      </a:lnTo>
                      <a:lnTo>
                        <a:pt x="1430" y="1425"/>
                      </a:lnTo>
                      <a:lnTo>
                        <a:pt x="1447" y="1434"/>
                      </a:lnTo>
                      <a:lnTo>
                        <a:pt x="1487" y="1378"/>
                      </a:lnTo>
                      <a:lnTo>
                        <a:pt x="1455" y="1378"/>
                      </a:lnTo>
                      <a:close/>
                      <a:moveTo>
                        <a:pt x="1565" y="1375"/>
                      </a:moveTo>
                      <a:lnTo>
                        <a:pt x="1557" y="1384"/>
                      </a:lnTo>
                      <a:lnTo>
                        <a:pt x="1569" y="1393"/>
                      </a:lnTo>
                      <a:lnTo>
                        <a:pt x="1581" y="1384"/>
                      </a:lnTo>
                      <a:lnTo>
                        <a:pt x="1565" y="1375"/>
                      </a:lnTo>
                      <a:close/>
                      <a:moveTo>
                        <a:pt x="1522" y="1348"/>
                      </a:moveTo>
                      <a:lnTo>
                        <a:pt x="1522" y="1369"/>
                      </a:lnTo>
                      <a:lnTo>
                        <a:pt x="1542" y="1365"/>
                      </a:lnTo>
                      <a:lnTo>
                        <a:pt x="1522" y="1348"/>
                      </a:lnTo>
                      <a:close/>
                      <a:moveTo>
                        <a:pt x="1466" y="1339"/>
                      </a:moveTo>
                      <a:lnTo>
                        <a:pt x="1439" y="1351"/>
                      </a:lnTo>
                      <a:lnTo>
                        <a:pt x="1433" y="1364"/>
                      </a:lnTo>
                      <a:lnTo>
                        <a:pt x="1455" y="1369"/>
                      </a:lnTo>
                      <a:lnTo>
                        <a:pt x="1513" y="1369"/>
                      </a:lnTo>
                      <a:lnTo>
                        <a:pt x="1513" y="1351"/>
                      </a:lnTo>
                      <a:lnTo>
                        <a:pt x="1504" y="1351"/>
                      </a:lnTo>
                      <a:lnTo>
                        <a:pt x="1504" y="1339"/>
                      </a:lnTo>
                      <a:lnTo>
                        <a:pt x="1466" y="1339"/>
                      </a:lnTo>
                      <a:close/>
                      <a:moveTo>
                        <a:pt x="1405" y="1268"/>
                      </a:moveTo>
                      <a:lnTo>
                        <a:pt x="1379" y="1280"/>
                      </a:lnTo>
                      <a:lnTo>
                        <a:pt x="1395" y="1310"/>
                      </a:lnTo>
                      <a:lnTo>
                        <a:pt x="1420" y="1303"/>
                      </a:lnTo>
                      <a:lnTo>
                        <a:pt x="1428" y="1273"/>
                      </a:lnTo>
                      <a:lnTo>
                        <a:pt x="1405" y="1268"/>
                      </a:lnTo>
                      <a:close/>
                      <a:moveTo>
                        <a:pt x="2578" y="1229"/>
                      </a:moveTo>
                      <a:lnTo>
                        <a:pt x="2547" y="1237"/>
                      </a:lnTo>
                      <a:lnTo>
                        <a:pt x="2547" y="1239"/>
                      </a:lnTo>
                      <a:lnTo>
                        <a:pt x="2506" y="1260"/>
                      </a:lnTo>
                      <a:lnTo>
                        <a:pt x="2509" y="1273"/>
                      </a:lnTo>
                      <a:lnTo>
                        <a:pt x="2575" y="1274"/>
                      </a:lnTo>
                      <a:lnTo>
                        <a:pt x="2594" y="1247"/>
                      </a:lnTo>
                      <a:lnTo>
                        <a:pt x="2578" y="1229"/>
                      </a:lnTo>
                      <a:close/>
                      <a:moveTo>
                        <a:pt x="1348" y="1167"/>
                      </a:moveTo>
                      <a:lnTo>
                        <a:pt x="1344" y="1167"/>
                      </a:lnTo>
                      <a:lnTo>
                        <a:pt x="1339" y="1168"/>
                      </a:lnTo>
                      <a:lnTo>
                        <a:pt x="1332" y="1169"/>
                      </a:lnTo>
                      <a:lnTo>
                        <a:pt x="1327" y="1170"/>
                      </a:lnTo>
                      <a:lnTo>
                        <a:pt x="1326" y="1170"/>
                      </a:lnTo>
                      <a:lnTo>
                        <a:pt x="1291" y="1180"/>
                      </a:lnTo>
                      <a:lnTo>
                        <a:pt x="1300" y="1191"/>
                      </a:lnTo>
                      <a:lnTo>
                        <a:pt x="1348" y="1188"/>
                      </a:lnTo>
                      <a:lnTo>
                        <a:pt x="1348" y="1186"/>
                      </a:lnTo>
                      <a:lnTo>
                        <a:pt x="1348" y="1180"/>
                      </a:lnTo>
                      <a:lnTo>
                        <a:pt x="1349" y="1175"/>
                      </a:lnTo>
                      <a:lnTo>
                        <a:pt x="1349" y="1169"/>
                      </a:lnTo>
                      <a:lnTo>
                        <a:pt x="1348" y="1167"/>
                      </a:lnTo>
                      <a:close/>
                      <a:moveTo>
                        <a:pt x="1315" y="1116"/>
                      </a:moveTo>
                      <a:lnTo>
                        <a:pt x="1312" y="1122"/>
                      </a:lnTo>
                      <a:lnTo>
                        <a:pt x="1291" y="1122"/>
                      </a:lnTo>
                      <a:lnTo>
                        <a:pt x="1291" y="1143"/>
                      </a:lnTo>
                      <a:lnTo>
                        <a:pt x="1339" y="1143"/>
                      </a:lnTo>
                      <a:lnTo>
                        <a:pt x="1349" y="1131"/>
                      </a:lnTo>
                      <a:lnTo>
                        <a:pt x="1349" y="1116"/>
                      </a:lnTo>
                      <a:lnTo>
                        <a:pt x="1315" y="1116"/>
                      </a:lnTo>
                      <a:close/>
                      <a:moveTo>
                        <a:pt x="1852" y="895"/>
                      </a:moveTo>
                      <a:lnTo>
                        <a:pt x="1775" y="898"/>
                      </a:lnTo>
                      <a:lnTo>
                        <a:pt x="1698" y="907"/>
                      </a:lnTo>
                      <a:lnTo>
                        <a:pt x="1625" y="922"/>
                      </a:lnTo>
                      <a:lnTo>
                        <a:pt x="1553" y="943"/>
                      </a:lnTo>
                      <a:lnTo>
                        <a:pt x="1483" y="969"/>
                      </a:lnTo>
                      <a:lnTo>
                        <a:pt x="1417" y="1000"/>
                      </a:lnTo>
                      <a:lnTo>
                        <a:pt x="1353" y="1036"/>
                      </a:lnTo>
                      <a:lnTo>
                        <a:pt x="1291" y="1076"/>
                      </a:lnTo>
                      <a:lnTo>
                        <a:pt x="1340" y="1076"/>
                      </a:lnTo>
                      <a:lnTo>
                        <a:pt x="1361" y="1088"/>
                      </a:lnTo>
                      <a:lnTo>
                        <a:pt x="1401" y="1096"/>
                      </a:lnTo>
                      <a:lnTo>
                        <a:pt x="1405" y="1112"/>
                      </a:lnTo>
                      <a:lnTo>
                        <a:pt x="1470" y="1115"/>
                      </a:lnTo>
                      <a:lnTo>
                        <a:pt x="1461" y="1094"/>
                      </a:lnTo>
                      <a:lnTo>
                        <a:pt x="1404" y="1093"/>
                      </a:lnTo>
                      <a:lnTo>
                        <a:pt x="1417" y="1080"/>
                      </a:lnTo>
                      <a:lnTo>
                        <a:pt x="1412" y="1065"/>
                      </a:lnTo>
                      <a:lnTo>
                        <a:pt x="1361" y="1065"/>
                      </a:lnTo>
                      <a:lnTo>
                        <a:pt x="1417" y="1024"/>
                      </a:lnTo>
                      <a:lnTo>
                        <a:pt x="1471" y="1024"/>
                      </a:lnTo>
                      <a:lnTo>
                        <a:pt x="1496" y="1058"/>
                      </a:lnTo>
                      <a:lnTo>
                        <a:pt x="1538" y="1060"/>
                      </a:lnTo>
                      <a:lnTo>
                        <a:pt x="1563" y="1036"/>
                      </a:lnTo>
                      <a:lnTo>
                        <a:pt x="1583" y="1046"/>
                      </a:lnTo>
                      <a:lnTo>
                        <a:pt x="1548" y="1080"/>
                      </a:lnTo>
                      <a:lnTo>
                        <a:pt x="1544" y="1080"/>
                      </a:lnTo>
                      <a:lnTo>
                        <a:pt x="1536" y="1080"/>
                      </a:lnTo>
                      <a:lnTo>
                        <a:pt x="1524" y="1080"/>
                      </a:lnTo>
                      <a:lnTo>
                        <a:pt x="1513" y="1080"/>
                      </a:lnTo>
                      <a:lnTo>
                        <a:pt x="1505" y="1080"/>
                      </a:lnTo>
                      <a:lnTo>
                        <a:pt x="1502" y="1080"/>
                      </a:lnTo>
                      <a:lnTo>
                        <a:pt x="1504" y="1083"/>
                      </a:lnTo>
                      <a:lnTo>
                        <a:pt x="1504" y="1092"/>
                      </a:lnTo>
                      <a:lnTo>
                        <a:pt x="1505" y="1101"/>
                      </a:lnTo>
                      <a:lnTo>
                        <a:pt x="1506" y="1109"/>
                      </a:lnTo>
                      <a:lnTo>
                        <a:pt x="1506" y="1114"/>
                      </a:lnTo>
                      <a:lnTo>
                        <a:pt x="1564" y="1111"/>
                      </a:lnTo>
                      <a:lnTo>
                        <a:pt x="1571" y="1096"/>
                      </a:lnTo>
                      <a:lnTo>
                        <a:pt x="1612" y="1094"/>
                      </a:lnTo>
                      <a:lnTo>
                        <a:pt x="1616" y="1070"/>
                      </a:lnTo>
                      <a:lnTo>
                        <a:pt x="1592" y="1065"/>
                      </a:lnTo>
                      <a:lnTo>
                        <a:pt x="1601" y="1045"/>
                      </a:lnTo>
                      <a:lnTo>
                        <a:pt x="1618" y="1039"/>
                      </a:lnTo>
                      <a:lnTo>
                        <a:pt x="1682" y="1042"/>
                      </a:lnTo>
                      <a:lnTo>
                        <a:pt x="1647" y="1074"/>
                      </a:lnTo>
                      <a:lnTo>
                        <a:pt x="1652" y="1098"/>
                      </a:lnTo>
                      <a:lnTo>
                        <a:pt x="1690" y="1104"/>
                      </a:lnTo>
                      <a:lnTo>
                        <a:pt x="1686" y="1060"/>
                      </a:lnTo>
                      <a:lnTo>
                        <a:pt x="1722" y="1041"/>
                      </a:lnTo>
                      <a:lnTo>
                        <a:pt x="1783" y="1035"/>
                      </a:lnTo>
                      <a:lnTo>
                        <a:pt x="1873" y="1074"/>
                      </a:lnTo>
                      <a:lnTo>
                        <a:pt x="1873" y="1108"/>
                      </a:lnTo>
                      <a:lnTo>
                        <a:pt x="1902" y="1115"/>
                      </a:lnTo>
                      <a:lnTo>
                        <a:pt x="1888" y="1142"/>
                      </a:lnTo>
                      <a:lnTo>
                        <a:pt x="1847" y="1142"/>
                      </a:lnTo>
                      <a:lnTo>
                        <a:pt x="1835" y="1173"/>
                      </a:lnTo>
                      <a:lnTo>
                        <a:pt x="1742" y="1151"/>
                      </a:lnTo>
                      <a:lnTo>
                        <a:pt x="1815" y="1112"/>
                      </a:lnTo>
                      <a:lnTo>
                        <a:pt x="1788" y="1088"/>
                      </a:lnTo>
                      <a:lnTo>
                        <a:pt x="1725" y="1096"/>
                      </a:lnTo>
                      <a:lnTo>
                        <a:pt x="1719" y="1101"/>
                      </a:lnTo>
                      <a:lnTo>
                        <a:pt x="1719" y="1101"/>
                      </a:lnTo>
                      <a:lnTo>
                        <a:pt x="1718" y="1104"/>
                      </a:lnTo>
                      <a:lnTo>
                        <a:pt x="1700" y="1122"/>
                      </a:lnTo>
                      <a:lnTo>
                        <a:pt x="1670" y="1124"/>
                      </a:lnTo>
                      <a:lnTo>
                        <a:pt x="1672" y="1139"/>
                      </a:lnTo>
                      <a:lnTo>
                        <a:pt x="1683" y="1144"/>
                      </a:lnTo>
                      <a:lnTo>
                        <a:pt x="1683" y="1149"/>
                      </a:lnTo>
                      <a:lnTo>
                        <a:pt x="1658" y="1152"/>
                      </a:lnTo>
                      <a:lnTo>
                        <a:pt x="1657" y="1166"/>
                      </a:lnTo>
                      <a:lnTo>
                        <a:pt x="1634" y="1167"/>
                      </a:lnTo>
                      <a:lnTo>
                        <a:pt x="1629" y="1139"/>
                      </a:lnTo>
                      <a:lnTo>
                        <a:pt x="1587" y="1152"/>
                      </a:lnTo>
                      <a:lnTo>
                        <a:pt x="1503" y="1201"/>
                      </a:lnTo>
                      <a:lnTo>
                        <a:pt x="1511" y="1236"/>
                      </a:lnTo>
                      <a:lnTo>
                        <a:pt x="1536" y="1251"/>
                      </a:lnTo>
                      <a:lnTo>
                        <a:pt x="1583" y="1259"/>
                      </a:lnTo>
                      <a:lnTo>
                        <a:pt x="1583" y="1313"/>
                      </a:lnTo>
                      <a:lnTo>
                        <a:pt x="1605" y="1308"/>
                      </a:lnTo>
                      <a:lnTo>
                        <a:pt x="1626" y="1267"/>
                      </a:lnTo>
                      <a:lnTo>
                        <a:pt x="1676" y="1250"/>
                      </a:lnTo>
                      <a:lnTo>
                        <a:pt x="1676" y="1186"/>
                      </a:lnTo>
                      <a:lnTo>
                        <a:pt x="1704" y="1165"/>
                      </a:lnTo>
                      <a:lnTo>
                        <a:pt x="1772" y="1181"/>
                      </a:lnTo>
                      <a:lnTo>
                        <a:pt x="1768" y="1223"/>
                      </a:lnTo>
                      <a:lnTo>
                        <a:pt x="1785" y="1223"/>
                      </a:lnTo>
                      <a:lnTo>
                        <a:pt x="1836" y="1200"/>
                      </a:lnTo>
                      <a:lnTo>
                        <a:pt x="1838" y="1255"/>
                      </a:lnTo>
                      <a:lnTo>
                        <a:pt x="1874" y="1278"/>
                      </a:lnTo>
                      <a:lnTo>
                        <a:pt x="1873" y="1310"/>
                      </a:lnTo>
                      <a:lnTo>
                        <a:pt x="1838" y="1322"/>
                      </a:lnTo>
                      <a:lnTo>
                        <a:pt x="1840" y="1333"/>
                      </a:lnTo>
                      <a:lnTo>
                        <a:pt x="1882" y="1352"/>
                      </a:lnTo>
                      <a:lnTo>
                        <a:pt x="1882" y="1375"/>
                      </a:lnTo>
                      <a:lnTo>
                        <a:pt x="1870" y="1376"/>
                      </a:lnTo>
                      <a:lnTo>
                        <a:pt x="1870" y="1376"/>
                      </a:lnTo>
                      <a:lnTo>
                        <a:pt x="1869" y="1375"/>
                      </a:lnTo>
                      <a:lnTo>
                        <a:pt x="1816" y="1360"/>
                      </a:lnTo>
                      <a:lnTo>
                        <a:pt x="1814" y="1342"/>
                      </a:lnTo>
                      <a:lnTo>
                        <a:pt x="1814" y="1342"/>
                      </a:lnTo>
                      <a:lnTo>
                        <a:pt x="1829" y="1332"/>
                      </a:lnTo>
                      <a:lnTo>
                        <a:pt x="1829" y="1316"/>
                      </a:lnTo>
                      <a:lnTo>
                        <a:pt x="1813" y="1313"/>
                      </a:lnTo>
                      <a:lnTo>
                        <a:pt x="1808" y="1326"/>
                      </a:lnTo>
                      <a:lnTo>
                        <a:pt x="1780" y="1331"/>
                      </a:lnTo>
                      <a:lnTo>
                        <a:pt x="1777" y="1330"/>
                      </a:lnTo>
                      <a:lnTo>
                        <a:pt x="1777" y="1331"/>
                      </a:lnTo>
                      <a:lnTo>
                        <a:pt x="1767" y="1332"/>
                      </a:lnTo>
                      <a:lnTo>
                        <a:pt x="1758" y="1316"/>
                      </a:lnTo>
                      <a:lnTo>
                        <a:pt x="1749" y="1313"/>
                      </a:lnTo>
                      <a:lnTo>
                        <a:pt x="1728" y="1313"/>
                      </a:lnTo>
                      <a:lnTo>
                        <a:pt x="1718" y="1320"/>
                      </a:lnTo>
                      <a:lnTo>
                        <a:pt x="1718" y="1337"/>
                      </a:lnTo>
                      <a:lnTo>
                        <a:pt x="1736" y="1343"/>
                      </a:lnTo>
                      <a:lnTo>
                        <a:pt x="1753" y="1345"/>
                      </a:lnTo>
                      <a:lnTo>
                        <a:pt x="1750" y="1346"/>
                      </a:lnTo>
                      <a:lnTo>
                        <a:pt x="1734" y="1365"/>
                      </a:lnTo>
                      <a:lnTo>
                        <a:pt x="1727" y="1356"/>
                      </a:lnTo>
                      <a:lnTo>
                        <a:pt x="1711" y="1352"/>
                      </a:lnTo>
                      <a:lnTo>
                        <a:pt x="1669" y="1391"/>
                      </a:lnTo>
                      <a:lnTo>
                        <a:pt x="1674" y="1396"/>
                      </a:lnTo>
                      <a:lnTo>
                        <a:pt x="1612" y="1430"/>
                      </a:lnTo>
                      <a:lnTo>
                        <a:pt x="1553" y="1491"/>
                      </a:lnTo>
                      <a:lnTo>
                        <a:pt x="1549" y="1518"/>
                      </a:lnTo>
                      <a:lnTo>
                        <a:pt x="1491" y="1556"/>
                      </a:lnTo>
                      <a:lnTo>
                        <a:pt x="1461" y="1586"/>
                      </a:lnTo>
                      <a:lnTo>
                        <a:pt x="1464" y="1644"/>
                      </a:lnTo>
                      <a:lnTo>
                        <a:pt x="1423" y="1625"/>
                      </a:lnTo>
                      <a:lnTo>
                        <a:pt x="1425" y="1591"/>
                      </a:lnTo>
                      <a:lnTo>
                        <a:pt x="1311" y="1591"/>
                      </a:lnTo>
                      <a:lnTo>
                        <a:pt x="1253" y="1620"/>
                      </a:lnTo>
                      <a:lnTo>
                        <a:pt x="1228" y="1667"/>
                      </a:lnTo>
                      <a:lnTo>
                        <a:pt x="1218" y="1703"/>
                      </a:lnTo>
                      <a:lnTo>
                        <a:pt x="1234" y="1739"/>
                      </a:lnTo>
                      <a:lnTo>
                        <a:pt x="1280" y="1745"/>
                      </a:lnTo>
                      <a:lnTo>
                        <a:pt x="1353" y="1696"/>
                      </a:lnTo>
                      <a:lnTo>
                        <a:pt x="1360" y="1720"/>
                      </a:lnTo>
                      <a:lnTo>
                        <a:pt x="1338" y="1762"/>
                      </a:lnTo>
                      <a:lnTo>
                        <a:pt x="1393" y="1772"/>
                      </a:lnTo>
                      <a:lnTo>
                        <a:pt x="1398" y="1857"/>
                      </a:lnTo>
                      <a:lnTo>
                        <a:pt x="1475" y="1870"/>
                      </a:lnTo>
                      <a:lnTo>
                        <a:pt x="1524" y="1814"/>
                      </a:lnTo>
                      <a:lnTo>
                        <a:pt x="1582" y="1827"/>
                      </a:lnTo>
                      <a:lnTo>
                        <a:pt x="1603" y="1855"/>
                      </a:lnTo>
                      <a:lnTo>
                        <a:pt x="1659" y="1852"/>
                      </a:lnTo>
                      <a:lnTo>
                        <a:pt x="1660" y="1835"/>
                      </a:lnTo>
                      <a:lnTo>
                        <a:pt x="1691" y="1849"/>
                      </a:lnTo>
                      <a:lnTo>
                        <a:pt x="1726" y="1904"/>
                      </a:lnTo>
                      <a:lnTo>
                        <a:pt x="1786" y="1905"/>
                      </a:lnTo>
                      <a:lnTo>
                        <a:pt x="1808" y="1944"/>
                      </a:lnTo>
                      <a:lnTo>
                        <a:pt x="1812" y="1991"/>
                      </a:lnTo>
                      <a:lnTo>
                        <a:pt x="1879" y="2017"/>
                      </a:lnTo>
                      <a:lnTo>
                        <a:pt x="1962" y="2017"/>
                      </a:lnTo>
                      <a:lnTo>
                        <a:pt x="1988" y="2057"/>
                      </a:lnTo>
                      <a:lnTo>
                        <a:pt x="2025" y="2069"/>
                      </a:lnTo>
                      <a:lnTo>
                        <a:pt x="2017" y="2102"/>
                      </a:lnTo>
                      <a:lnTo>
                        <a:pt x="1977" y="2153"/>
                      </a:lnTo>
                      <a:lnTo>
                        <a:pt x="1965" y="2268"/>
                      </a:lnTo>
                      <a:lnTo>
                        <a:pt x="1927" y="2297"/>
                      </a:lnTo>
                      <a:lnTo>
                        <a:pt x="1873" y="2296"/>
                      </a:lnTo>
                      <a:lnTo>
                        <a:pt x="1855" y="2326"/>
                      </a:lnTo>
                      <a:lnTo>
                        <a:pt x="1868" y="2386"/>
                      </a:lnTo>
                      <a:lnTo>
                        <a:pt x="1808" y="2462"/>
                      </a:lnTo>
                      <a:lnTo>
                        <a:pt x="1790" y="2497"/>
                      </a:lnTo>
                      <a:lnTo>
                        <a:pt x="1733" y="2524"/>
                      </a:lnTo>
                      <a:lnTo>
                        <a:pt x="1696" y="2530"/>
                      </a:lnTo>
                      <a:lnTo>
                        <a:pt x="1694" y="2545"/>
                      </a:lnTo>
                      <a:lnTo>
                        <a:pt x="1720" y="2553"/>
                      </a:lnTo>
                      <a:lnTo>
                        <a:pt x="1717" y="2569"/>
                      </a:lnTo>
                      <a:lnTo>
                        <a:pt x="1694" y="2592"/>
                      </a:lnTo>
                      <a:lnTo>
                        <a:pt x="1708" y="2609"/>
                      </a:lnTo>
                      <a:lnTo>
                        <a:pt x="1736" y="2611"/>
                      </a:lnTo>
                      <a:lnTo>
                        <a:pt x="1735" y="2632"/>
                      </a:lnTo>
                      <a:lnTo>
                        <a:pt x="1727" y="2653"/>
                      </a:lnTo>
                      <a:lnTo>
                        <a:pt x="1725" y="2671"/>
                      </a:lnTo>
                      <a:lnTo>
                        <a:pt x="1767" y="2706"/>
                      </a:lnTo>
                      <a:lnTo>
                        <a:pt x="1761" y="2724"/>
                      </a:lnTo>
                      <a:lnTo>
                        <a:pt x="1704" y="2723"/>
                      </a:lnTo>
                      <a:lnTo>
                        <a:pt x="1648" y="2674"/>
                      </a:lnTo>
                      <a:lnTo>
                        <a:pt x="1604" y="2597"/>
                      </a:lnTo>
                      <a:lnTo>
                        <a:pt x="1609" y="2523"/>
                      </a:lnTo>
                      <a:lnTo>
                        <a:pt x="1576" y="2478"/>
                      </a:lnTo>
                      <a:lnTo>
                        <a:pt x="1590" y="2403"/>
                      </a:lnTo>
                      <a:lnTo>
                        <a:pt x="1570" y="2398"/>
                      </a:lnTo>
                      <a:lnTo>
                        <a:pt x="1570" y="2236"/>
                      </a:lnTo>
                      <a:lnTo>
                        <a:pt x="1569" y="2234"/>
                      </a:lnTo>
                      <a:lnTo>
                        <a:pt x="1563" y="2230"/>
                      </a:lnTo>
                      <a:lnTo>
                        <a:pt x="1555" y="2225"/>
                      </a:lnTo>
                      <a:lnTo>
                        <a:pt x="1547" y="2218"/>
                      </a:lnTo>
                      <a:lnTo>
                        <a:pt x="1537" y="2211"/>
                      </a:lnTo>
                      <a:lnTo>
                        <a:pt x="1528" y="2205"/>
                      </a:lnTo>
                      <a:lnTo>
                        <a:pt x="1520" y="2199"/>
                      </a:lnTo>
                      <a:lnTo>
                        <a:pt x="1515" y="2195"/>
                      </a:lnTo>
                      <a:lnTo>
                        <a:pt x="1511" y="2194"/>
                      </a:lnTo>
                      <a:lnTo>
                        <a:pt x="1507" y="2193"/>
                      </a:lnTo>
                      <a:lnTo>
                        <a:pt x="1499" y="2191"/>
                      </a:lnTo>
                      <a:lnTo>
                        <a:pt x="1492" y="2188"/>
                      </a:lnTo>
                      <a:lnTo>
                        <a:pt x="1485" y="2187"/>
                      </a:lnTo>
                      <a:lnTo>
                        <a:pt x="1482" y="2186"/>
                      </a:lnTo>
                      <a:lnTo>
                        <a:pt x="1476" y="2156"/>
                      </a:lnTo>
                      <a:lnTo>
                        <a:pt x="1404" y="2066"/>
                      </a:lnTo>
                      <a:lnTo>
                        <a:pt x="1411" y="2033"/>
                      </a:lnTo>
                      <a:lnTo>
                        <a:pt x="1414" y="1981"/>
                      </a:lnTo>
                      <a:lnTo>
                        <a:pt x="1464" y="1946"/>
                      </a:lnTo>
                      <a:lnTo>
                        <a:pt x="1456" y="1887"/>
                      </a:lnTo>
                      <a:lnTo>
                        <a:pt x="1384" y="1881"/>
                      </a:lnTo>
                      <a:lnTo>
                        <a:pt x="1327" y="1817"/>
                      </a:lnTo>
                      <a:lnTo>
                        <a:pt x="1286" y="1806"/>
                      </a:lnTo>
                      <a:lnTo>
                        <a:pt x="1260" y="1801"/>
                      </a:lnTo>
                      <a:lnTo>
                        <a:pt x="1263" y="1777"/>
                      </a:lnTo>
                      <a:lnTo>
                        <a:pt x="1230" y="1773"/>
                      </a:lnTo>
                      <a:lnTo>
                        <a:pt x="1230" y="1786"/>
                      </a:lnTo>
                      <a:lnTo>
                        <a:pt x="1146" y="1765"/>
                      </a:lnTo>
                      <a:lnTo>
                        <a:pt x="1112" y="1714"/>
                      </a:lnTo>
                      <a:lnTo>
                        <a:pt x="1126" y="1690"/>
                      </a:lnTo>
                      <a:lnTo>
                        <a:pt x="1074" y="1613"/>
                      </a:lnTo>
                      <a:lnTo>
                        <a:pt x="1065" y="1558"/>
                      </a:lnTo>
                      <a:lnTo>
                        <a:pt x="1043" y="1558"/>
                      </a:lnTo>
                      <a:lnTo>
                        <a:pt x="1051" y="1611"/>
                      </a:lnTo>
                      <a:lnTo>
                        <a:pt x="1087" y="1668"/>
                      </a:lnTo>
                      <a:lnTo>
                        <a:pt x="1082" y="1690"/>
                      </a:lnTo>
                      <a:lnTo>
                        <a:pt x="1052" y="1684"/>
                      </a:lnTo>
                      <a:lnTo>
                        <a:pt x="1014" y="1620"/>
                      </a:lnTo>
                      <a:lnTo>
                        <a:pt x="1014" y="1545"/>
                      </a:lnTo>
                      <a:lnTo>
                        <a:pt x="975" y="1527"/>
                      </a:lnTo>
                      <a:lnTo>
                        <a:pt x="975" y="1472"/>
                      </a:lnTo>
                      <a:lnTo>
                        <a:pt x="990" y="1436"/>
                      </a:lnTo>
                      <a:lnTo>
                        <a:pt x="1009" y="1401"/>
                      </a:lnTo>
                      <a:lnTo>
                        <a:pt x="1048" y="1354"/>
                      </a:lnTo>
                      <a:lnTo>
                        <a:pt x="1046" y="1337"/>
                      </a:lnTo>
                      <a:lnTo>
                        <a:pt x="1026" y="1368"/>
                      </a:lnTo>
                      <a:lnTo>
                        <a:pt x="1009" y="1401"/>
                      </a:lnTo>
                      <a:lnTo>
                        <a:pt x="975" y="1443"/>
                      </a:lnTo>
                      <a:lnTo>
                        <a:pt x="975" y="1472"/>
                      </a:lnTo>
                      <a:lnTo>
                        <a:pt x="947" y="1542"/>
                      </a:lnTo>
                      <a:lnTo>
                        <a:pt x="926" y="1614"/>
                      </a:lnTo>
                      <a:lnTo>
                        <a:pt x="911" y="1689"/>
                      </a:lnTo>
                      <a:lnTo>
                        <a:pt x="901" y="1765"/>
                      </a:lnTo>
                      <a:lnTo>
                        <a:pt x="898" y="1844"/>
                      </a:lnTo>
                      <a:lnTo>
                        <a:pt x="899" y="1869"/>
                      </a:lnTo>
                      <a:lnTo>
                        <a:pt x="900" y="1893"/>
                      </a:lnTo>
                      <a:lnTo>
                        <a:pt x="942" y="1919"/>
                      </a:lnTo>
                      <a:lnTo>
                        <a:pt x="981" y="1950"/>
                      </a:lnTo>
                      <a:lnTo>
                        <a:pt x="1018" y="1983"/>
                      </a:lnTo>
                      <a:lnTo>
                        <a:pt x="1052" y="2020"/>
                      </a:lnTo>
                      <a:lnTo>
                        <a:pt x="1082" y="2059"/>
                      </a:lnTo>
                      <a:lnTo>
                        <a:pt x="1110" y="2102"/>
                      </a:lnTo>
                      <a:lnTo>
                        <a:pt x="1134" y="2117"/>
                      </a:lnTo>
                      <a:lnTo>
                        <a:pt x="1161" y="2134"/>
                      </a:lnTo>
                      <a:lnTo>
                        <a:pt x="1189" y="2150"/>
                      </a:lnTo>
                      <a:lnTo>
                        <a:pt x="1218" y="2168"/>
                      </a:lnTo>
                      <a:lnTo>
                        <a:pt x="1246" y="2184"/>
                      </a:lnTo>
                      <a:lnTo>
                        <a:pt x="1275" y="2202"/>
                      </a:lnTo>
                      <a:lnTo>
                        <a:pt x="1304" y="2218"/>
                      </a:lnTo>
                      <a:lnTo>
                        <a:pt x="1330" y="2233"/>
                      </a:lnTo>
                      <a:lnTo>
                        <a:pt x="1355" y="2248"/>
                      </a:lnTo>
                      <a:lnTo>
                        <a:pt x="1378" y="2261"/>
                      </a:lnTo>
                      <a:lnTo>
                        <a:pt x="1398" y="2272"/>
                      </a:lnTo>
                      <a:lnTo>
                        <a:pt x="1415" y="2280"/>
                      </a:lnTo>
                      <a:lnTo>
                        <a:pt x="1427" y="2288"/>
                      </a:lnTo>
                      <a:lnTo>
                        <a:pt x="1434" y="2292"/>
                      </a:lnTo>
                      <a:lnTo>
                        <a:pt x="1438" y="2293"/>
                      </a:lnTo>
                      <a:lnTo>
                        <a:pt x="1539" y="2349"/>
                      </a:lnTo>
                      <a:lnTo>
                        <a:pt x="1443" y="2414"/>
                      </a:lnTo>
                      <a:lnTo>
                        <a:pt x="1440" y="2416"/>
                      </a:lnTo>
                      <a:lnTo>
                        <a:pt x="1433" y="2420"/>
                      </a:lnTo>
                      <a:lnTo>
                        <a:pt x="1421" y="2429"/>
                      </a:lnTo>
                      <a:lnTo>
                        <a:pt x="1407" y="2439"/>
                      </a:lnTo>
                      <a:lnTo>
                        <a:pt x="1388" y="2452"/>
                      </a:lnTo>
                      <a:lnTo>
                        <a:pt x="1367" y="2467"/>
                      </a:lnTo>
                      <a:lnTo>
                        <a:pt x="1344" y="2484"/>
                      </a:lnTo>
                      <a:lnTo>
                        <a:pt x="1319" y="2502"/>
                      </a:lnTo>
                      <a:lnTo>
                        <a:pt x="1293" y="2523"/>
                      </a:lnTo>
                      <a:lnTo>
                        <a:pt x="1264" y="2544"/>
                      </a:lnTo>
                      <a:lnTo>
                        <a:pt x="1236" y="2567"/>
                      </a:lnTo>
                      <a:lnTo>
                        <a:pt x="1294" y="2612"/>
                      </a:lnTo>
                      <a:lnTo>
                        <a:pt x="1354" y="2652"/>
                      </a:lnTo>
                      <a:lnTo>
                        <a:pt x="1418" y="2687"/>
                      </a:lnTo>
                      <a:lnTo>
                        <a:pt x="1484" y="2719"/>
                      </a:lnTo>
                      <a:lnTo>
                        <a:pt x="1553" y="2745"/>
                      </a:lnTo>
                      <a:lnTo>
                        <a:pt x="1626" y="2766"/>
                      </a:lnTo>
                      <a:lnTo>
                        <a:pt x="1700" y="2780"/>
                      </a:lnTo>
                      <a:lnTo>
                        <a:pt x="1775" y="2790"/>
                      </a:lnTo>
                      <a:lnTo>
                        <a:pt x="1852" y="2793"/>
                      </a:lnTo>
                      <a:lnTo>
                        <a:pt x="1934" y="2790"/>
                      </a:lnTo>
                      <a:lnTo>
                        <a:pt x="2012" y="2780"/>
                      </a:lnTo>
                      <a:lnTo>
                        <a:pt x="2089" y="2764"/>
                      </a:lnTo>
                      <a:lnTo>
                        <a:pt x="2163" y="2742"/>
                      </a:lnTo>
                      <a:lnTo>
                        <a:pt x="2234" y="2713"/>
                      </a:lnTo>
                      <a:lnTo>
                        <a:pt x="2303" y="2681"/>
                      </a:lnTo>
                      <a:lnTo>
                        <a:pt x="2368" y="2642"/>
                      </a:lnTo>
                      <a:lnTo>
                        <a:pt x="2431" y="2599"/>
                      </a:lnTo>
                      <a:lnTo>
                        <a:pt x="2489" y="2550"/>
                      </a:lnTo>
                      <a:lnTo>
                        <a:pt x="2543" y="2498"/>
                      </a:lnTo>
                      <a:lnTo>
                        <a:pt x="2593" y="2442"/>
                      </a:lnTo>
                      <a:lnTo>
                        <a:pt x="2562" y="2442"/>
                      </a:lnTo>
                      <a:lnTo>
                        <a:pt x="2562" y="2379"/>
                      </a:lnTo>
                      <a:lnTo>
                        <a:pt x="2526" y="2331"/>
                      </a:lnTo>
                      <a:lnTo>
                        <a:pt x="2526" y="2254"/>
                      </a:lnTo>
                      <a:lnTo>
                        <a:pt x="2497" y="2227"/>
                      </a:lnTo>
                      <a:lnTo>
                        <a:pt x="2495" y="2195"/>
                      </a:lnTo>
                      <a:lnTo>
                        <a:pt x="2530" y="2128"/>
                      </a:lnTo>
                      <a:lnTo>
                        <a:pt x="2463" y="2011"/>
                      </a:lnTo>
                      <a:lnTo>
                        <a:pt x="2471" y="1931"/>
                      </a:lnTo>
                      <a:lnTo>
                        <a:pt x="2411" y="1925"/>
                      </a:lnTo>
                      <a:lnTo>
                        <a:pt x="2389" y="1902"/>
                      </a:lnTo>
                      <a:lnTo>
                        <a:pt x="2349" y="1902"/>
                      </a:lnTo>
                      <a:lnTo>
                        <a:pt x="2328" y="1922"/>
                      </a:lnTo>
                      <a:lnTo>
                        <a:pt x="2256" y="1922"/>
                      </a:lnTo>
                      <a:lnTo>
                        <a:pt x="2254" y="1928"/>
                      </a:lnTo>
                      <a:lnTo>
                        <a:pt x="2214" y="1928"/>
                      </a:lnTo>
                      <a:lnTo>
                        <a:pt x="2123" y="1824"/>
                      </a:lnTo>
                      <a:lnTo>
                        <a:pt x="2123" y="1743"/>
                      </a:lnTo>
                      <a:lnTo>
                        <a:pt x="2138" y="1738"/>
                      </a:lnTo>
                      <a:lnTo>
                        <a:pt x="2144" y="1707"/>
                      </a:lnTo>
                      <a:lnTo>
                        <a:pt x="2123" y="1707"/>
                      </a:lnTo>
                      <a:lnTo>
                        <a:pt x="2114" y="1676"/>
                      </a:lnTo>
                      <a:lnTo>
                        <a:pt x="2220" y="1599"/>
                      </a:lnTo>
                      <a:lnTo>
                        <a:pt x="2220" y="1545"/>
                      </a:lnTo>
                      <a:lnTo>
                        <a:pt x="2272" y="1518"/>
                      </a:lnTo>
                      <a:lnTo>
                        <a:pt x="2292" y="1519"/>
                      </a:lnTo>
                      <a:lnTo>
                        <a:pt x="2335" y="1519"/>
                      </a:lnTo>
                      <a:lnTo>
                        <a:pt x="2368" y="1502"/>
                      </a:lnTo>
                      <a:lnTo>
                        <a:pt x="2475" y="1494"/>
                      </a:lnTo>
                      <a:lnTo>
                        <a:pt x="2475" y="1548"/>
                      </a:lnTo>
                      <a:lnTo>
                        <a:pt x="2560" y="1570"/>
                      </a:lnTo>
                      <a:lnTo>
                        <a:pt x="2576" y="1580"/>
                      </a:lnTo>
                      <a:lnTo>
                        <a:pt x="2592" y="1580"/>
                      </a:lnTo>
                      <a:lnTo>
                        <a:pt x="2592" y="1551"/>
                      </a:lnTo>
                      <a:lnTo>
                        <a:pt x="2640" y="1547"/>
                      </a:lnTo>
                      <a:lnTo>
                        <a:pt x="2687" y="1580"/>
                      </a:lnTo>
                      <a:lnTo>
                        <a:pt x="2763" y="1580"/>
                      </a:lnTo>
                      <a:lnTo>
                        <a:pt x="2769" y="1576"/>
                      </a:lnTo>
                      <a:lnTo>
                        <a:pt x="2757" y="1538"/>
                      </a:lnTo>
                      <a:lnTo>
                        <a:pt x="2742" y="1501"/>
                      </a:lnTo>
                      <a:lnTo>
                        <a:pt x="2693" y="1502"/>
                      </a:lnTo>
                      <a:lnTo>
                        <a:pt x="2668" y="1475"/>
                      </a:lnTo>
                      <a:lnTo>
                        <a:pt x="2663" y="1431"/>
                      </a:lnTo>
                      <a:lnTo>
                        <a:pt x="2638" y="1445"/>
                      </a:lnTo>
                      <a:lnTo>
                        <a:pt x="2624" y="1498"/>
                      </a:lnTo>
                      <a:lnTo>
                        <a:pt x="2587" y="1460"/>
                      </a:lnTo>
                      <a:lnTo>
                        <a:pt x="2585" y="1423"/>
                      </a:lnTo>
                      <a:lnTo>
                        <a:pt x="2550" y="1392"/>
                      </a:lnTo>
                      <a:lnTo>
                        <a:pt x="2537" y="1379"/>
                      </a:lnTo>
                      <a:lnTo>
                        <a:pt x="2495" y="1379"/>
                      </a:lnTo>
                      <a:lnTo>
                        <a:pt x="2508" y="1415"/>
                      </a:lnTo>
                      <a:lnTo>
                        <a:pt x="2559" y="1444"/>
                      </a:lnTo>
                      <a:lnTo>
                        <a:pt x="2567" y="1453"/>
                      </a:lnTo>
                      <a:lnTo>
                        <a:pt x="2556" y="1458"/>
                      </a:lnTo>
                      <a:lnTo>
                        <a:pt x="2556" y="1486"/>
                      </a:lnTo>
                      <a:lnTo>
                        <a:pt x="2532" y="1496"/>
                      </a:lnTo>
                      <a:lnTo>
                        <a:pt x="2511" y="1492"/>
                      </a:lnTo>
                      <a:lnTo>
                        <a:pt x="2498" y="1474"/>
                      </a:lnTo>
                      <a:lnTo>
                        <a:pt x="2532" y="1475"/>
                      </a:lnTo>
                      <a:lnTo>
                        <a:pt x="2541" y="1463"/>
                      </a:lnTo>
                      <a:lnTo>
                        <a:pt x="2466" y="1414"/>
                      </a:lnTo>
                      <a:lnTo>
                        <a:pt x="2461" y="1392"/>
                      </a:lnTo>
                      <a:lnTo>
                        <a:pt x="2431" y="1420"/>
                      </a:lnTo>
                      <a:lnTo>
                        <a:pt x="2400" y="1413"/>
                      </a:lnTo>
                      <a:lnTo>
                        <a:pt x="2354" y="1473"/>
                      </a:lnTo>
                      <a:lnTo>
                        <a:pt x="2344" y="1497"/>
                      </a:lnTo>
                      <a:lnTo>
                        <a:pt x="2314" y="1501"/>
                      </a:lnTo>
                      <a:lnTo>
                        <a:pt x="2270" y="1501"/>
                      </a:lnTo>
                      <a:lnTo>
                        <a:pt x="2244" y="1489"/>
                      </a:lnTo>
                      <a:lnTo>
                        <a:pt x="2236" y="1436"/>
                      </a:lnTo>
                      <a:lnTo>
                        <a:pt x="2245" y="1411"/>
                      </a:lnTo>
                      <a:lnTo>
                        <a:pt x="2290" y="1401"/>
                      </a:lnTo>
                      <a:lnTo>
                        <a:pt x="2340" y="1411"/>
                      </a:lnTo>
                      <a:lnTo>
                        <a:pt x="2345" y="1384"/>
                      </a:lnTo>
                      <a:lnTo>
                        <a:pt x="2324" y="1379"/>
                      </a:lnTo>
                      <a:lnTo>
                        <a:pt x="2332" y="1338"/>
                      </a:lnTo>
                      <a:lnTo>
                        <a:pt x="2382" y="1329"/>
                      </a:lnTo>
                      <a:lnTo>
                        <a:pt x="2416" y="1281"/>
                      </a:lnTo>
                      <a:lnTo>
                        <a:pt x="2452" y="1275"/>
                      </a:lnTo>
                      <a:lnTo>
                        <a:pt x="2484" y="1280"/>
                      </a:lnTo>
                      <a:lnTo>
                        <a:pt x="2495" y="1280"/>
                      </a:lnTo>
                      <a:lnTo>
                        <a:pt x="2492" y="1252"/>
                      </a:lnTo>
                      <a:lnTo>
                        <a:pt x="2479" y="1256"/>
                      </a:lnTo>
                      <a:lnTo>
                        <a:pt x="2470" y="1259"/>
                      </a:lnTo>
                      <a:lnTo>
                        <a:pt x="2463" y="1260"/>
                      </a:lnTo>
                      <a:lnTo>
                        <a:pt x="2461" y="1261"/>
                      </a:lnTo>
                      <a:lnTo>
                        <a:pt x="2351" y="1292"/>
                      </a:lnTo>
                      <a:lnTo>
                        <a:pt x="2373" y="1180"/>
                      </a:lnTo>
                      <a:lnTo>
                        <a:pt x="2373" y="1177"/>
                      </a:lnTo>
                      <a:lnTo>
                        <a:pt x="2374" y="1168"/>
                      </a:lnTo>
                      <a:lnTo>
                        <a:pt x="2377" y="1155"/>
                      </a:lnTo>
                      <a:lnTo>
                        <a:pt x="2379" y="1136"/>
                      </a:lnTo>
                      <a:lnTo>
                        <a:pt x="2384" y="1116"/>
                      </a:lnTo>
                      <a:lnTo>
                        <a:pt x="2387" y="1091"/>
                      </a:lnTo>
                      <a:lnTo>
                        <a:pt x="2391" y="1062"/>
                      </a:lnTo>
                      <a:lnTo>
                        <a:pt x="2333" y="1025"/>
                      </a:lnTo>
                      <a:lnTo>
                        <a:pt x="2272" y="992"/>
                      </a:lnTo>
                      <a:lnTo>
                        <a:pt x="2207" y="964"/>
                      </a:lnTo>
                      <a:lnTo>
                        <a:pt x="2140" y="940"/>
                      </a:lnTo>
                      <a:lnTo>
                        <a:pt x="2071" y="920"/>
                      </a:lnTo>
                      <a:lnTo>
                        <a:pt x="2000" y="906"/>
                      </a:lnTo>
                      <a:lnTo>
                        <a:pt x="1927" y="898"/>
                      </a:lnTo>
                      <a:lnTo>
                        <a:pt x="1852" y="895"/>
                      </a:lnTo>
                      <a:close/>
                      <a:moveTo>
                        <a:pt x="2980" y="141"/>
                      </a:moveTo>
                      <a:lnTo>
                        <a:pt x="2932" y="144"/>
                      </a:lnTo>
                      <a:lnTo>
                        <a:pt x="2884" y="151"/>
                      </a:lnTo>
                      <a:lnTo>
                        <a:pt x="2838" y="163"/>
                      </a:lnTo>
                      <a:lnTo>
                        <a:pt x="2794" y="181"/>
                      </a:lnTo>
                      <a:lnTo>
                        <a:pt x="2751" y="203"/>
                      </a:lnTo>
                      <a:lnTo>
                        <a:pt x="2712" y="228"/>
                      </a:lnTo>
                      <a:lnTo>
                        <a:pt x="2674" y="258"/>
                      </a:lnTo>
                      <a:lnTo>
                        <a:pt x="2640" y="292"/>
                      </a:lnTo>
                      <a:lnTo>
                        <a:pt x="2608" y="333"/>
                      </a:lnTo>
                      <a:lnTo>
                        <a:pt x="2582" y="375"/>
                      </a:lnTo>
                      <a:lnTo>
                        <a:pt x="2560" y="420"/>
                      </a:lnTo>
                      <a:lnTo>
                        <a:pt x="2543" y="466"/>
                      </a:lnTo>
                      <a:lnTo>
                        <a:pt x="2531" y="514"/>
                      </a:lnTo>
                      <a:lnTo>
                        <a:pt x="2526" y="563"/>
                      </a:lnTo>
                      <a:lnTo>
                        <a:pt x="2526" y="613"/>
                      </a:lnTo>
                      <a:lnTo>
                        <a:pt x="2530" y="663"/>
                      </a:lnTo>
                      <a:lnTo>
                        <a:pt x="2541" y="712"/>
                      </a:lnTo>
                      <a:lnTo>
                        <a:pt x="2558" y="760"/>
                      </a:lnTo>
                      <a:lnTo>
                        <a:pt x="2563" y="775"/>
                      </a:lnTo>
                      <a:lnTo>
                        <a:pt x="2562" y="789"/>
                      </a:lnTo>
                      <a:lnTo>
                        <a:pt x="2559" y="860"/>
                      </a:lnTo>
                      <a:lnTo>
                        <a:pt x="2552" y="931"/>
                      </a:lnTo>
                      <a:lnTo>
                        <a:pt x="2543" y="1001"/>
                      </a:lnTo>
                      <a:lnTo>
                        <a:pt x="2534" y="1065"/>
                      </a:lnTo>
                      <a:lnTo>
                        <a:pt x="2543" y="1072"/>
                      </a:lnTo>
                      <a:lnTo>
                        <a:pt x="2552" y="1080"/>
                      </a:lnTo>
                      <a:lnTo>
                        <a:pt x="2556" y="1083"/>
                      </a:lnTo>
                      <a:lnTo>
                        <a:pt x="2561" y="1087"/>
                      </a:lnTo>
                      <a:lnTo>
                        <a:pt x="2604" y="1076"/>
                      </a:lnTo>
                      <a:lnTo>
                        <a:pt x="2648" y="1064"/>
                      </a:lnTo>
                      <a:lnTo>
                        <a:pt x="2693" y="1053"/>
                      </a:lnTo>
                      <a:lnTo>
                        <a:pt x="2738" y="1042"/>
                      </a:lnTo>
                      <a:lnTo>
                        <a:pt x="2780" y="1033"/>
                      </a:lnTo>
                      <a:lnTo>
                        <a:pt x="2818" y="1025"/>
                      </a:lnTo>
                      <a:lnTo>
                        <a:pt x="2835" y="1022"/>
                      </a:lnTo>
                      <a:lnTo>
                        <a:pt x="2852" y="1027"/>
                      </a:lnTo>
                      <a:lnTo>
                        <a:pt x="2897" y="1037"/>
                      </a:lnTo>
                      <a:lnTo>
                        <a:pt x="2944" y="1042"/>
                      </a:lnTo>
                      <a:lnTo>
                        <a:pt x="2990" y="1044"/>
                      </a:lnTo>
                      <a:lnTo>
                        <a:pt x="3036" y="1040"/>
                      </a:lnTo>
                      <a:lnTo>
                        <a:pt x="3082" y="1032"/>
                      </a:lnTo>
                      <a:lnTo>
                        <a:pt x="3126" y="1019"/>
                      </a:lnTo>
                      <a:lnTo>
                        <a:pt x="3169" y="1002"/>
                      </a:lnTo>
                      <a:lnTo>
                        <a:pt x="3211" y="981"/>
                      </a:lnTo>
                      <a:lnTo>
                        <a:pt x="3249" y="956"/>
                      </a:lnTo>
                      <a:lnTo>
                        <a:pt x="3286" y="927"/>
                      </a:lnTo>
                      <a:lnTo>
                        <a:pt x="3319" y="894"/>
                      </a:lnTo>
                      <a:lnTo>
                        <a:pt x="3351" y="853"/>
                      </a:lnTo>
                      <a:lnTo>
                        <a:pt x="3378" y="811"/>
                      </a:lnTo>
                      <a:lnTo>
                        <a:pt x="3400" y="765"/>
                      </a:lnTo>
                      <a:lnTo>
                        <a:pt x="3417" y="718"/>
                      </a:lnTo>
                      <a:lnTo>
                        <a:pt x="3428" y="668"/>
                      </a:lnTo>
                      <a:lnTo>
                        <a:pt x="3433" y="618"/>
                      </a:lnTo>
                      <a:lnTo>
                        <a:pt x="3433" y="567"/>
                      </a:lnTo>
                      <a:lnTo>
                        <a:pt x="3428" y="516"/>
                      </a:lnTo>
                      <a:lnTo>
                        <a:pt x="3416" y="466"/>
                      </a:lnTo>
                      <a:lnTo>
                        <a:pt x="3399" y="419"/>
                      </a:lnTo>
                      <a:lnTo>
                        <a:pt x="3377" y="374"/>
                      </a:lnTo>
                      <a:lnTo>
                        <a:pt x="3351" y="332"/>
                      </a:lnTo>
                      <a:lnTo>
                        <a:pt x="3319" y="291"/>
                      </a:lnTo>
                      <a:lnTo>
                        <a:pt x="3281" y="255"/>
                      </a:lnTo>
                      <a:lnTo>
                        <a:pt x="3245" y="226"/>
                      </a:lnTo>
                      <a:lnTo>
                        <a:pt x="3205" y="200"/>
                      </a:lnTo>
                      <a:lnTo>
                        <a:pt x="3163" y="180"/>
                      </a:lnTo>
                      <a:lnTo>
                        <a:pt x="3120" y="163"/>
                      </a:lnTo>
                      <a:lnTo>
                        <a:pt x="3073" y="151"/>
                      </a:lnTo>
                      <a:lnTo>
                        <a:pt x="3027" y="144"/>
                      </a:lnTo>
                      <a:lnTo>
                        <a:pt x="2980" y="141"/>
                      </a:lnTo>
                      <a:close/>
                      <a:moveTo>
                        <a:pt x="2980" y="0"/>
                      </a:moveTo>
                      <a:lnTo>
                        <a:pt x="3034" y="2"/>
                      </a:lnTo>
                      <a:lnTo>
                        <a:pt x="3088" y="10"/>
                      </a:lnTo>
                      <a:lnTo>
                        <a:pt x="3141" y="22"/>
                      </a:lnTo>
                      <a:lnTo>
                        <a:pt x="3192" y="39"/>
                      </a:lnTo>
                      <a:lnTo>
                        <a:pt x="3241" y="60"/>
                      </a:lnTo>
                      <a:lnTo>
                        <a:pt x="3288" y="86"/>
                      </a:lnTo>
                      <a:lnTo>
                        <a:pt x="3333" y="116"/>
                      </a:lnTo>
                      <a:lnTo>
                        <a:pt x="3376" y="150"/>
                      </a:lnTo>
                      <a:lnTo>
                        <a:pt x="3418" y="192"/>
                      </a:lnTo>
                      <a:lnTo>
                        <a:pt x="3456" y="237"/>
                      </a:lnTo>
                      <a:lnTo>
                        <a:pt x="3488" y="284"/>
                      </a:lnTo>
                      <a:lnTo>
                        <a:pt x="3517" y="335"/>
                      </a:lnTo>
                      <a:lnTo>
                        <a:pt x="3539" y="387"/>
                      </a:lnTo>
                      <a:lnTo>
                        <a:pt x="3556" y="443"/>
                      </a:lnTo>
                      <a:lnTo>
                        <a:pt x="3568" y="500"/>
                      </a:lnTo>
                      <a:lnTo>
                        <a:pt x="3575" y="558"/>
                      </a:lnTo>
                      <a:lnTo>
                        <a:pt x="3575" y="617"/>
                      </a:lnTo>
                      <a:lnTo>
                        <a:pt x="3571" y="675"/>
                      </a:lnTo>
                      <a:lnTo>
                        <a:pt x="3560" y="732"/>
                      </a:lnTo>
                      <a:lnTo>
                        <a:pt x="3543" y="788"/>
                      </a:lnTo>
                      <a:lnTo>
                        <a:pt x="3521" y="841"/>
                      </a:lnTo>
                      <a:lnTo>
                        <a:pt x="3494" y="893"/>
                      </a:lnTo>
                      <a:lnTo>
                        <a:pt x="3462" y="941"/>
                      </a:lnTo>
                      <a:lnTo>
                        <a:pt x="3424" y="988"/>
                      </a:lnTo>
                      <a:lnTo>
                        <a:pt x="3385" y="1027"/>
                      </a:lnTo>
                      <a:lnTo>
                        <a:pt x="3343" y="1063"/>
                      </a:lnTo>
                      <a:lnTo>
                        <a:pt x="3297" y="1095"/>
                      </a:lnTo>
                      <a:lnTo>
                        <a:pt x="3248" y="1122"/>
                      </a:lnTo>
                      <a:lnTo>
                        <a:pt x="3198" y="1144"/>
                      </a:lnTo>
                      <a:lnTo>
                        <a:pt x="3145" y="1163"/>
                      </a:lnTo>
                      <a:lnTo>
                        <a:pt x="3091" y="1175"/>
                      </a:lnTo>
                      <a:lnTo>
                        <a:pt x="3036" y="1184"/>
                      </a:lnTo>
                      <a:lnTo>
                        <a:pt x="2980" y="1186"/>
                      </a:lnTo>
                      <a:lnTo>
                        <a:pt x="2929" y="1184"/>
                      </a:lnTo>
                      <a:lnTo>
                        <a:pt x="2879" y="1177"/>
                      </a:lnTo>
                      <a:lnTo>
                        <a:pt x="2829" y="1167"/>
                      </a:lnTo>
                      <a:lnTo>
                        <a:pt x="2793" y="1175"/>
                      </a:lnTo>
                      <a:lnTo>
                        <a:pt x="2753" y="1185"/>
                      </a:lnTo>
                      <a:lnTo>
                        <a:pt x="2712" y="1194"/>
                      </a:lnTo>
                      <a:lnTo>
                        <a:pt x="2670" y="1204"/>
                      </a:lnTo>
                      <a:lnTo>
                        <a:pt x="2710" y="1260"/>
                      </a:lnTo>
                      <a:lnTo>
                        <a:pt x="2748" y="1318"/>
                      </a:lnTo>
                      <a:lnTo>
                        <a:pt x="2782" y="1379"/>
                      </a:lnTo>
                      <a:lnTo>
                        <a:pt x="2811" y="1442"/>
                      </a:lnTo>
                      <a:lnTo>
                        <a:pt x="2819" y="1461"/>
                      </a:lnTo>
                      <a:lnTo>
                        <a:pt x="2844" y="1529"/>
                      </a:lnTo>
                      <a:lnTo>
                        <a:pt x="2863" y="1599"/>
                      </a:lnTo>
                      <a:lnTo>
                        <a:pt x="2878" y="1670"/>
                      </a:lnTo>
                      <a:lnTo>
                        <a:pt x="2888" y="1743"/>
                      </a:lnTo>
                      <a:lnTo>
                        <a:pt x="2891" y="1788"/>
                      </a:lnTo>
                      <a:lnTo>
                        <a:pt x="2893" y="1833"/>
                      </a:lnTo>
                      <a:lnTo>
                        <a:pt x="2893" y="1839"/>
                      </a:lnTo>
                      <a:lnTo>
                        <a:pt x="2893" y="1844"/>
                      </a:lnTo>
                      <a:lnTo>
                        <a:pt x="2891" y="1905"/>
                      </a:lnTo>
                      <a:lnTo>
                        <a:pt x="2885" y="1965"/>
                      </a:lnTo>
                      <a:lnTo>
                        <a:pt x="2877" y="2024"/>
                      </a:lnTo>
                      <a:lnTo>
                        <a:pt x="2863" y="2086"/>
                      </a:lnTo>
                      <a:lnTo>
                        <a:pt x="2848" y="2145"/>
                      </a:lnTo>
                      <a:lnTo>
                        <a:pt x="2828" y="2203"/>
                      </a:lnTo>
                      <a:lnTo>
                        <a:pt x="2805" y="2260"/>
                      </a:lnTo>
                      <a:lnTo>
                        <a:pt x="2779" y="2313"/>
                      </a:lnTo>
                      <a:lnTo>
                        <a:pt x="2739" y="2384"/>
                      </a:lnTo>
                      <a:lnTo>
                        <a:pt x="2694" y="2450"/>
                      </a:lnTo>
                      <a:lnTo>
                        <a:pt x="2644" y="2513"/>
                      </a:lnTo>
                      <a:lnTo>
                        <a:pt x="2591" y="2572"/>
                      </a:lnTo>
                      <a:lnTo>
                        <a:pt x="2532" y="2626"/>
                      </a:lnTo>
                      <a:lnTo>
                        <a:pt x="2468" y="2676"/>
                      </a:lnTo>
                      <a:lnTo>
                        <a:pt x="2402" y="2721"/>
                      </a:lnTo>
                      <a:lnTo>
                        <a:pt x="2332" y="2761"/>
                      </a:lnTo>
                      <a:lnTo>
                        <a:pt x="2258" y="2795"/>
                      </a:lnTo>
                      <a:lnTo>
                        <a:pt x="2182" y="2825"/>
                      </a:lnTo>
                      <a:lnTo>
                        <a:pt x="2103" y="2848"/>
                      </a:lnTo>
                      <a:lnTo>
                        <a:pt x="2022" y="2864"/>
                      </a:lnTo>
                      <a:lnTo>
                        <a:pt x="1938" y="2875"/>
                      </a:lnTo>
                      <a:lnTo>
                        <a:pt x="1852" y="2879"/>
                      </a:lnTo>
                      <a:lnTo>
                        <a:pt x="1775" y="2875"/>
                      </a:lnTo>
                      <a:lnTo>
                        <a:pt x="1698" y="2866"/>
                      </a:lnTo>
                      <a:lnTo>
                        <a:pt x="1625" y="2853"/>
                      </a:lnTo>
                      <a:lnTo>
                        <a:pt x="1552" y="2834"/>
                      </a:lnTo>
                      <a:lnTo>
                        <a:pt x="1482" y="2810"/>
                      </a:lnTo>
                      <a:lnTo>
                        <a:pt x="1414" y="2781"/>
                      </a:lnTo>
                      <a:lnTo>
                        <a:pt x="1349" y="2747"/>
                      </a:lnTo>
                      <a:lnTo>
                        <a:pt x="1286" y="2710"/>
                      </a:lnTo>
                      <a:lnTo>
                        <a:pt x="1225" y="2667"/>
                      </a:lnTo>
                      <a:lnTo>
                        <a:pt x="1169" y="2623"/>
                      </a:lnTo>
                      <a:lnTo>
                        <a:pt x="1137" y="2650"/>
                      </a:lnTo>
                      <a:lnTo>
                        <a:pt x="1110" y="2702"/>
                      </a:lnTo>
                      <a:lnTo>
                        <a:pt x="1078" y="2752"/>
                      </a:lnTo>
                      <a:lnTo>
                        <a:pt x="1042" y="2796"/>
                      </a:lnTo>
                      <a:lnTo>
                        <a:pt x="1001" y="2838"/>
                      </a:lnTo>
                      <a:lnTo>
                        <a:pt x="956" y="2875"/>
                      </a:lnTo>
                      <a:lnTo>
                        <a:pt x="909" y="2907"/>
                      </a:lnTo>
                      <a:lnTo>
                        <a:pt x="858" y="2935"/>
                      </a:lnTo>
                      <a:lnTo>
                        <a:pt x="804" y="2957"/>
                      </a:lnTo>
                      <a:lnTo>
                        <a:pt x="748" y="2975"/>
                      </a:lnTo>
                      <a:lnTo>
                        <a:pt x="690" y="2987"/>
                      </a:lnTo>
                      <a:lnTo>
                        <a:pt x="630" y="2993"/>
                      </a:lnTo>
                      <a:lnTo>
                        <a:pt x="595" y="2994"/>
                      </a:lnTo>
                      <a:lnTo>
                        <a:pt x="534" y="2991"/>
                      </a:lnTo>
                      <a:lnTo>
                        <a:pt x="473" y="2982"/>
                      </a:lnTo>
                      <a:lnTo>
                        <a:pt x="415" y="2967"/>
                      </a:lnTo>
                      <a:lnTo>
                        <a:pt x="359" y="2945"/>
                      </a:lnTo>
                      <a:lnTo>
                        <a:pt x="306" y="2919"/>
                      </a:lnTo>
                      <a:lnTo>
                        <a:pt x="255" y="2888"/>
                      </a:lnTo>
                      <a:lnTo>
                        <a:pt x="209" y="2852"/>
                      </a:lnTo>
                      <a:lnTo>
                        <a:pt x="166" y="2812"/>
                      </a:lnTo>
                      <a:lnTo>
                        <a:pt x="128" y="2768"/>
                      </a:lnTo>
                      <a:lnTo>
                        <a:pt x="94" y="2720"/>
                      </a:lnTo>
                      <a:lnTo>
                        <a:pt x="64" y="2669"/>
                      </a:lnTo>
                      <a:lnTo>
                        <a:pt x="40" y="2615"/>
                      </a:lnTo>
                      <a:lnTo>
                        <a:pt x="21" y="2557"/>
                      </a:lnTo>
                      <a:lnTo>
                        <a:pt x="8" y="2498"/>
                      </a:lnTo>
                      <a:lnTo>
                        <a:pt x="1" y="2436"/>
                      </a:lnTo>
                      <a:lnTo>
                        <a:pt x="0" y="2378"/>
                      </a:lnTo>
                      <a:lnTo>
                        <a:pt x="6" y="2320"/>
                      </a:lnTo>
                      <a:lnTo>
                        <a:pt x="17" y="2263"/>
                      </a:lnTo>
                      <a:lnTo>
                        <a:pt x="33" y="2207"/>
                      </a:lnTo>
                      <a:lnTo>
                        <a:pt x="54" y="2153"/>
                      </a:lnTo>
                      <a:lnTo>
                        <a:pt x="81" y="2102"/>
                      </a:lnTo>
                      <a:lnTo>
                        <a:pt x="113" y="2054"/>
                      </a:lnTo>
                      <a:lnTo>
                        <a:pt x="151" y="2008"/>
                      </a:lnTo>
                      <a:lnTo>
                        <a:pt x="193" y="1965"/>
                      </a:lnTo>
                      <a:lnTo>
                        <a:pt x="238" y="1928"/>
                      </a:lnTo>
                      <a:lnTo>
                        <a:pt x="286" y="1895"/>
                      </a:lnTo>
                      <a:lnTo>
                        <a:pt x="337" y="1868"/>
                      </a:lnTo>
                      <a:lnTo>
                        <a:pt x="389" y="1845"/>
                      </a:lnTo>
                      <a:lnTo>
                        <a:pt x="446" y="1829"/>
                      </a:lnTo>
                      <a:lnTo>
                        <a:pt x="503" y="1817"/>
                      </a:lnTo>
                      <a:lnTo>
                        <a:pt x="562" y="1810"/>
                      </a:lnTo>
                      <a:lnTo>
                        <a:pt x="627" y="1810"/>
                      </a:lnTo>
                      <a:lnTo>
                        <a:pt x="691" y="1817"/>
                      </a:lnTo>
                      <a:lnTo>
                        <a:pt x="752" y="1831"/>
                      </a:lnTo>
                      <a:lnTo>
                        <a:pt x="813" y="1851"/>
                      </a:lnTo>
                      <a:lnTo>
                        <a:pt x="813" y="1847"/>
                      </a:lnTo>
                      <a:lnTo>
                        <a:pt x="813" y="1844"/>
                      </a:lnTo>
                      <a:lnTo>
                        <a:pt x="815" y="1765"/>
                      </a:lnTo>
                      <a:lnTo>
                        <a:pt x="824" y="1689"/>
                      </a:lnTo>
                      <a:lnTo>
                        <a:pt x="838" y="1613"/>
                      </a:lnTo>
                      <a:lnTo>
                        <a:pt x="858" y="1540"/>
                      </a:lnTo>
                      <a:lnTo>
                        <a:pt x="883" y="1470"/>
                      </a:lnTo>
                      <a:lnTo>
                        <a:pt x="913" y="1401"/>
                      </a:lnTo>
                      <a:lnTo>
                        <a:pt x="947" y="1336"/>
                      </a:lnTo>
                      <a:lnTo>
                        <a:pt x="986" y="1272"/>
                      </a:lnTo>
                      <a:lnTo>
                        <a:pt x="1030" y="1212"/>
                      </a:lnTo>
                      <a:lnTo>
                        <a:pt x="1066" y="1167"/>
                      </a:lnTo>
                      <a:lnTo>
                        <a:pt x="1107" y="1124"/>
                      </a:lnTo>
                      <a:lnTo>
                        <a:pt x="1148" y="1084"/>
                      </a:lnTo>
                      <a:lnTo>
                        <a:pt x="1206" y="1035"/>
                      </a:lnTo>
                      <a:lnTo>
                        <a:pt x="1266" y="990"/>
                      </a:lnTo>
                      <a:lnTo>
                        <a:pt x="1331" y="949"/>
                      </a:lnTo>
                      <a:lnTo>
                        <a:pt x="1398" y="913"/>
                      </a:lnTo>
                      <a:lnTo>
                        <a:pt x="1469" y="883"/>
                      </a:lnTo>
                      <a:lnTo>
                        <a:pt x="1541" y="857"/>
                      </a:lnTo>
                      <a:lnTo>
                        <a:pt x="1616" y="837"/>
                      </a:lnTo>
                      <a:lnTo>
                        <a:pt x="1693" y="822"/>
                      </a:lnTo>
                      <a:lnTo>
                        <a:pt x="1772" y="813"/>
                      </a:lnTo>
                      <a:lnTo>
                        <a:pt x="1852" y="810"/>
                      </a:lnTo>
                      <a:lnTo>
                        <a:pt x="1928" y="812"/>
                      </a:lnTo>
                      <a:lnTo>
                        <a:pt x="2002" y="820"/>
                      </a:lnTo>
                      <a:lnTo>
                        <a:pt x="2075" y="834"/>
                      </a:lnTo>
                      <a:lnTo>
                        <a:pt x="2145" y="851"/>
                      </a:lnTo>
                      <a:lnTo>
                        <a:pt x="2213" y="874"/>
                      </a:lnTo>
                      <a:lnTo>
                        <a:pt x="2279" y="901"/>
                      </a:lnTo>
                      <a:lnTo>
                        <a:pt x="2344" y="932"/>
                      </a:lnTo>
                      <a:lnTo>
                        <a:pt x="2405" y="968"/>
                      </a:lnTo>
                      <a:lnTo>
                        <a:pt x="2411" y="911"/>
                      </a:lnTo>
                      <a:lnTo>
                        <a:pt x="2417" y="854"/>
                      </a:lnTo>
                      <a:lnTo>
                        <a:pt x="2420" y="799"/>
                      </a:lnTo>
                      <a:lnTo>
                        <a:pt x="2402" y="742"/>
                      </a:lnTo>
                      <a:lnTo>
                        <a:pt x="2390" y="684"/>
                      </a:lnTo>
                      <a:lnTo>
                        <a:pt x="2384" y="626"/>
                      </a:lnTo>
                      <a:lnTo>
                        <a:pt x="2384" y="569"/>
                      </a:lnTo>
                      <a:lnTo>
                        <a:pt x="2388" y="511"/>
                      </a:lnTo>
                      <a:lnTo>
                        <a:pt x="2399" y="455"/>
                      </a:lnTo>
                      <a:lnTo>
                        <a:pt x="2416" y="399"/>
                      </a:lnTo>
                      <a:lnTo>
                        <a:pt x="2438" y="346"/>
                      </a:lnTo>
                      <a:lnTo>
                        <a:pt x="2464" y="294"/>
                      </a:lnTo>
                      <a:lnTo>
                        <a:pt x="2497" y="245"/>
                      </a:lnTo>
                      <a:lnTo>
                        <a:pt x="2534" y="198"/>
                      </a:lnTo>
                      <a:lnTo>
                        <a:pt x="2574" y="159"/>
                      </a:lnTo>
                      <a:lnTo>
                        <a:pt x="2617" y="123"/>
                      </a:lnTo>
                      <a:lnTo>
                        <a:pt x="2662" y="91"/>
                      </a:lnTo>
                      <a:lnTo>
                        <a:pt x="2710" y="64"/>
                      </a:lnTo>
                      <a:lnTo>
                        <a:pt x="2761" y="42"/>
                      </a:lnTo>
                      <a:lnTo>
                        <a:pt x="2814" y="23"/>
                      </a:lnTo>
                      <a:lnTo>
                        <a:pt x="2868" y="10"/>
                      </a:lnTo>
                      <a:lnTo>
                        <a:pt x="2923" y="2"/>
                      </a:lnTo>
                      <a:lnTo>
                        <a:pt x="298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49" name="Freeform 31"/>
                <p:cNvSpPr>
                  <a:spLocks noEditPoints="1"/>
                </p:cNvSpPr>
                <p:nvPr/>
              </p:nvSpPr>
              <p:spPr bwMode="auto">
                <a:xfrm>
                  <a:off x="6761" y="1182"/>
                  <a:ext cx="39" cy="39"/>
                </a:xfrm>
                <a:custGeom>
                  <a:avLst/>
                  <a:gdLst>
                    <a:gd name="T0" fmla="*/ 52 w 432"/>
                    <a:gd name="T1" fmla="*/ 241 h 428"/>
                    <a:gd name="T2" fmla="*/ 65 w 432"/>
                    <a:gd name="T3" fmla="*/ 299 h 428"/>
                    <a:gd name="T4" fmla="*/ 101 w 432"/>
                    <a:gd name="T5" fmla="*/ 346 h 428"/>
                    <a:gd name="T6" fmla="*/ 153 w 432"/>
                    <a:gd name="T7" fmla="*/ 378 h 428"/>
                    <a:gd name="T8" fmla="*/ 217 w 432"/>
                    <a:gd name="T9" fmla="*/ 389 h 428"/>
                    <a:gd name="T10" fmla="*/ 282 w 432"/>
                    <a:gd name="T11" fmla="*/ 377 h 428"/>
                    <a:gd name="T12" fmla="*/ 333 w 432"/>
                    <a:gd name="T13" fmla="*/ 345 h 428"/>
                    <a:gd name="T14" fmla="*/ 370 w 432"/>
                    <a:gd name="T15" fmla="*/ 297 h 428"/>
                    <a:gd name="T16" fmla="*/ 383 w 432"/>
                    <a:gd name="T17" fmla="*/ 238 h 428"/>
                    <a:gd name="T18" fmla="*/ 381 w 432"/>
                    <a:gd name="T19" fmla="*/ 225 h 428"/>
                    <a:gd name="T20" fmla="*/ 217 w 432"/>
                    <a:gd name="T21" fmla="*/ 0 h 428"/>
                    <a:gd name="T22" fmla="*/ 282 w 432"/>
                    <a:gd name="T23" fmla="*/ 6 h 428"/>
                    <a:gd name="T24" fmla="*/ 332 w 432"/>
                    <a:gd name="T25" fmla="*/ 26 h 428"/>
                    <a:gd name="T26" fmla="*/ 370 w 432"/>
                    <a:gd name="T27" fmla="*/ 53 h 428"/>
                    <a:gd name="T28" fmla="*/ 397 w 432"/>
                    <a:gd name="T29" fmla="*/ 87 h 428"/>
                    <a:gd name="T30" fmla="*/ 415 w 432"/>
                    <a:gd name="T31" fmla="*/ 121 h 428"/>
                    <a:gd name="T32" fmla="*/ 425 w 432"/>
                    <a:gd name="T33" fmla="*/ 151 h 428"/>
                    <a:gd name="T34" fmla="*/ 430 w 432"/>
                    <a:gd name="T35" fmla="*/ 174 h 428"/>
                    <a:gd name="T36" fmla="*/ 431 w 432"/>
                    <a:gd name="T37" fmla="*/ 212 h 428"/>
                    <a:gd name="T38" fmla="*/ 427 w 432"/>
                    <a:gd name="T39" fmla="*/ 236 h 428"/>
                    <a:gd name="T40" fmla="*/ 423 w 432"/>
                    <a:gd name="T41" fmla="*/ 244 h 428"/>
                    <a:gd name="T42" fmla="*/ 417 w 432"/>
                    <a:gd name="T43" fmla="*/ 276 h 428"/>
                    <a:gd name="T44" fmla="*/ 390 w 432"/>
                    <a:gd name="T45" fmla="*/ 336 h 428"/>
                    <a:gd name="T46" fmla="*/ 346 w 432"/>
                    <a:gd name="T47" fmla="*/ 384 h 428"/>
                    <a:gd name="T48" fmla="*/ 287 w 432"/>
                    <a:gd name="T49" fmla="*/ 416 h 428"/>
                    <a:gd name="T50" fmla="*/ 217 w 432"/>
                    <a:gd name="T51" fmla="*/ 428 h 428"/>
                    <a:gd name="T52" fmla="*/ 150 w 432"/>
                    <a:gd name="T53" fmla="*/ 417 h 428"/>
                    <a:gd name="T54" fmla="*/ 92 w 432"/>
                    <a:gd name="T55" fmla="*/ 388 h 428"/>
                    <a:gd name="T56" fmla="*/ 47 w 432"/>
                    <a:gd name="T57" fmla="*/ 344 h 428"/>
                    <a:gd name="T58" fmla="*/ 20 w 432"/>
                    <a:gd name="T59" fmla="*/ 287 h 428"/>
                    <a:gd name="T60" fmla="*/ 12 w 432"/>
                    <a:gd name="T61" fmla="*/ 248 h 428"/>
                    <a:gd name="T62" fmla="*/ 7 w 432"/>
                    <a:gd name="T63" fmla="*/ 222 h 428"/>
                    <a:gd name="T64" fmla="*/ 2 w 432"/>
                    <a:gd name="T65" fmla="*/ 190 h 428"/>
                    <a:gd name="T66" fmla="*/ 0 w 432"/>
                    <a:gd name="T67" fmla="*/ 154 h 428"/>
                    <a:gd name="T68" fmla="*/ 3 w 432"/>
                    <a:gd name="T69" fmla="*/ 120 h 428"/>
                    <a:gd name="T70" fmla="*/ 13 w 432"/>
                    <a:gd name="T71" fmla="*/ 92 h 428"/>
                    <a:gd name="T72" fmla="*/ 32 w 432"/>
                    <a:gd name="T73" fmla="*/ 76 h 428"/>
                    <a:gd name="T74" fmla="*/ 54 w 432"/>
                    <a:gd name="T75" fmla="*/ 69 h 428"/>
                    <a:gd name="T76" fmla="*/ 64 w 432"/>
                    <a:gd name="T77" fmla="*/ 59 h 428"/>
                    <a:gd name="T78" fmla="*/ 71 w 432"/>
                    <a:gd name="T79" fmla="*/ 46 h 428"/>
                    <a:gd name="T80" fmla="*/ 84 w 432"/>
                    <a:gd name="T81" fmla="*/ 31 h 428"/>
                    <a:gd name="T82" fmla="*/ 102 w 432"/>
                    <a:gd name="T83" fmla="*/ 18 h 428"/>
                    <a:gd name="T84" fmla="*/ 134 w 432"/>
                    <a:gd name="T85" fmla="*/ 7 h 428"/>
                    <a:gd name="T86" fmla="*/ 184 w 432"/>
                    <a:gd name="T87" fmla="*/ 0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32" h="428">
                      <a:moveTo>
                        <a:pt x="210" y="146"/>
                      </a:moveTo>
                      <a:lnTo>
                        <a:pt x="52" y="241"/>
                      </a:lnTo>
                      <a:lnTo>
                        <a:pt x="55" y="271"/>
                      </a:lnTo>
                      <a:lnTo>
                        <a:pt x="65" y="299"/>
                      </a:lnTo>
                      <a:lnTo>
                        <a:pt x="80" y="324"/>
                      </a:lnTo>
                      <a:lnTo>
                        <a:pt x="101" y="346"/>
                      </a:lnTo>
                      <a:lnTo>
                        <a:pt x="125" y="364"/>
                      </a:lnTo>
                      <a:lnTo>
                        <a:pt x="153" y="378"/>
                      </a:lnTo>
                      <a:lnTo>
                        <a:pt x="184" y="386"/>
                      </a:lnTo>
                      <a:lnTo>
                        <a:pt x="217" y="389"/>
                      </a:lnTo>
                      <a:lnTo>
                        <a:pt x="250" y="386"/>
                      </a:lnTo>
                      <a:lnTo>
                        <a:pt x="282" y="377"/>
                      </a:lnTo>
                      <a:lnTo>
                        <a:pt x="309" y="364"/>
                      </a:lnTo>
                      <a:lnTo>
                        <a:pt x="333" y="345"/>
                      </a:lnTo>
                      <a:lnTo>
                        <a:pt x="354" y="322"/>
                      </a:lnTo>
                      <a:lnTo>
                        <a:pt x="370" y="297"/>
                      </a:lnTo>
                      <a:lnTo>
                        <a:pt x="379" y="268"/>
                      </a:lnTo>
                      <a:lnTo>
                        <a:pt x="383" y="238"/>
                      </a:lnTo>
                      <a:lnTo>
                        <a:pt x="382" y="231"/>
                      </a:lnTo>
                      <a:lnTo>
                        <a:pt x="381" y="225"/>
                      </a:lnTo>
                      <a:lnTo>
                        <a:pt x="210" y="146"/>
                      </a:lnTo>
                      <a:close/>
                      <a:moveTo>
                        <a:pt x="217" y="0"/>
                      </a:moveTo>
                      <a:lnTo>
                        <a:pt x="251" y="2"/>
                      </a:lnTo>
                      <a:lnTo>
                        <a:pt x="282" y="6"/>
                      </a:lnTo>
                      <a:lnTo>
                        <a:pt x="309" y="15"/>
                      </a:lnTo>
                      <a:lnTo>
                        <a:pt x="332" y="26"/>
                      </a:lnTo>
                      <a:lnTo>
                        <a:pt x="352" y="39"/>
                      </a:lnTo>
                      <a:lnTo>
                        <a:pt x="370" y="53"/>
                      </a:lnTo>
                      <a:lnTo>
                        <a:pt x="385" y="69"/>
                      </a:lnTo>
                      <a:lnTo>
                        <a:pt x="397" y="87"/>
                      </a:lnTo>
                      <a:lnTo>
                        <a:pt x="407" y="104"/>
                      </a:lnTo>
                      <a:lnTo>
                        <a:pt x="415" y="121"/>
                      </a:lnTo>
                      <a:lnTo>
                        <a:pt x="420" y="137"/>
                      </a:lnTo>
                      <a:lnTo>
                        <a:pt x="425" y="151"/>
                      </a:lnTo>
                      <a:lnTo>
                        <a:pt x="428" y="164"/>
                      </a:lnTo>
                      <a:lnTo>
                        <a:pt x="430" y="174"/>
                      </a:lnTo>
                      <a:lnTo>
                        <a:pt x="432" y="194"/>
                      </a:lnTo>
                      <a:lnTo>
                        <a:pt x="431" y="212"/>
                      </a:lnTo>
                      <a:lnTo>
                        <a:pt x="429" y="225"/>
                      </a:lnTo>
                      <a:lnTo>
                        <a:pt x="427" y="236"/>
                      </a:lnTo>
                      <a:lnTo>
                        <a:pt x="425" y="242"/>
                      </a:lnTo>
                      <a:lnTo>
                        <a:pt x="423" y="244"/>
                      </a:lnTo>
                      <a:lnTo>
                        <a:pt x="420" y="243"/>
                      </a:lnTo>
                      <a:lnTo>
                        <a:pt x="417" y="276"/>
                      </a:lnTo>
                      <a:lnTo>
                        <a:pt x="406" y="308"/>
                      </a:lnTo>
                      <a:lnTo>
                        <a:pt x="390" y="336"/>
                      </a:lnTo>
                      <a:lnTo>
                        <a:pt x="371" y="362"/>
                      </a:lnTo>
                      <a:lnTo>
                        <a:pt x="346" y="384"/>
                      </a:lnTo>
                      <a:lnTo>
                        <a:pt x="318" y="403"/>
                      </a:lnTo>
                      <a:lnTo>
                        <a:pt x="287" y="416"/>
                      </a:lnTo>
                      <a:lnTo>
                        <a:pt x="253" y="425"/>
                      </a:lnTo>
                      <a:lnTo>
                        <a:pt x="217" y="428"/>
                      </a:lnTo>
                      <a:lnTo>
                        <a:pt x="181" y="425"/>
                      </a:lnTo>
                      <a:lnTo>
                        <a:pt x="150" y="417"/>
                      </a:lnTo>
                      <a:lnTo>
                        <a:pt x="119" y="404"/>
                      </a:lnTo>
                      <a:lnTo>
                        <a:pt x="92" y="388"/>
                      </a:lnTo>
                      <a:lnTo>
                        <a:pt x="68" y="367"/>
                      </a:lnTo>
                      <a:lnTo>
                        <a:pt x="47" y="344"/>
                      </a:lnTo>
                      <a:lnTo>
                        <a:pt x="32" y="316"/>
                      </a:lnTo>
                      <a:lnTo>
                        <a:pt x="20" y="287"/>
                      </a:lnTo>
                      <a:lnTo>
                        <a:pt x="14" y="256"/>
                      </a:lnTo>
                      <a:lnTo>
                        <a:pt x="12" y="248"/>
                      </a:lnTo>
                      <a:lnTo>
                        <a:pt x="10" y="237"/>
                      </a:lnTo>
                      <a:lnTo>
                        <a:pt x="7" y="222"/>
                      </a:lnTo>
                      <a:lnTo>
                        <a:pt x="4" y="206"/>
                      </a:lnTo>
                      <a:lnTo>
                        <a:pt x="2" y="190"/>
                      </a:lnTo>
                      <a:lnTo>
                        <a:pt x="1" y="172"/>
                      </a:lnTo>
                      <a:lnTo>
                        <a:pt x="0" y="154"/>
                      </a:lnTo>
                      <a:lnTo>
                        <a:pt x="1" y="136"/>
                      </a:lnTo>
                      <a:lnTo>
                        <a:pt x="3" y="120"/>
                      </a:lnTo>
                      <a:lnTo>
                        <a:pt x="7" y="104"/>
                      </a:lnTo>
                      <a:lnTo>
                        <a:pt x="13" y="92"/>
                      </a:lnTo>
                      <a:lnTo>
                        <a:pt x="22" y="82"/>
                      </a:lnTo>
                      <a:lnTo>
                        <a:pt x="32" y="76"/>
                      </a:lnTo>
                      <a:lnTo>
                        <a:pt x="46" y="73"/>
                      </a:lnTo>
                      <a:lnTo>
                        <a:pt x="54" y="69"/>
                      </a:lnTo>
                      <a:lnTo>
                        <a:pt x="59" y="65"/>
                      </a:lnTo>
                      <a:lnTo>
                        <a:pt x="64" y="59"/>
                      </a:lnTo>
                      <a:lnTo>
                        <a:pt x="68" y="54"/>
                      </a:lnTo>
                      <a:lnTo>
                        <a:pt x="71" y="46"/>
                      </a:lnTo>
                      <a:lnTo>
                        <a:pt x="77" y="39"/>
                      </a:lnTo>
                      <a:lnTo>
                        <a:pt x="84" y="31"/>
                      </a:lnTo>
                      <a:lnTo>
                        <a:pt x="91" y="25"/>
                      </a:lnTo>
                      <a:lnTo>
                        <a:pt x="102" y="18"/>
                      </a:lnTo>
                      <a:lnTo>
                        <a:pt x="117" y="11"/>
                      </a:lnTo>
                      <a:lnTo>
                        <a:pt x="134" y="7"/>
                      </a:lnTo>
                      <a:lnTo>
                        <a:pt x="156" y="3"/>
                      </a:lnTo>
                      <a:lnTo>
                        <a:pt x="184" y="0"/>
                      </a:lnTo>
                      <a:lnTo>
                        <a:pt x="21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50" name="Freeform 32"/>
                <p:cNvSpPr>
                  <a:spLocks/>
                </p:cNvSpPr>
                <p:nvPr/>
              </p:nvSpPr>
              <p:spPr bwMode="auto">
                <a:xfrm>
                  <a:off x="6762" y="1220"/>
                  <a:ext cx="40" cy="25"/>
                </a:xfrm>
                <a:custGeom>
                  <a:avLst/>
                  <a:gdLst>
                    <a:gd name="T0" fmla="*/ 31 w 438"/>
                    <a:gd name="T1" fmla="*/ 0 h 283"/>
                    <a:gd name="T2" fmla="*/ 141 w 438"/>
                    <a:gd name="T3" fmla="*/ 38 h 283"/>
                    <a:gd name="T4" fmla="*/ 221 w 438"/>
                    <a:gd name="T5" fmla="*/ 98 h 283"/>
                    <a:gd name="T6" fmla="*/ 301 w 438"/>
                    <a:gd name="T7" fmla="*/ 32 h 283"/>
                    <a:gd name="T8" fmla="*/ 398 w 438"/>
                    <a:gd name="T9" fmla="*/ 0 h 283"/>
                    <a:gd name="T10" fmla="*/ 398 w 438"/>
                    <a:gd name="T11" fmla="*/ 2 h 283"/>
                    <a:gd name="T12" fmla="*/ 401 w 438"/>
                    <a:gd name="T13" fmla="*/ 10 h 283"/>
                    <a:gd name="T14" fmla="*/ 404 w 438"/>
                    <a:gd name="T15" fmla="*/ 21 h 283"/>
                    <a:gd name="T16" fmla="*/ 407 w 438"/>
                    <a:gd name="T17" fmla="*/ 35 h 283"/>
                    <a:gd name="T18" fmla="*/ 412 w 438"/>
                    <a:gd name="T19" fmla="*/ 54 h 283"/>
                    <a:gd name="T20" fmla="*/ 416 w 438"/>
                    <a:gd name="T21" fmla="*/ 73 h 283"/>
                    <a:gd name="T22" fmla="*/ 422 w 438"/>
                    <a:gd name="T23" fmla="*/ 95 h 283"/>
                    <a:gd name="T24" fmla="*/ 426 w 438"/>
                    <a:gd name="T25" fmla="*/ 118 h 283"/>
                    <a:gd name="T26" fmla="*/ 429 w 438"/>
                    <a:gd name="T27" fmla="*/ 141 h 283"/>
                    <a:gd name="T28" fmla="*/ 434 w 438"/>
                    <a:gd name="T29" fmla="*/ 165 h 283"/>
                    <a:gd name="T30" fmla="*/ 436 w 438"/>
                    <a:gd name="T31" fmla="*/ 188 h 283"/>
                    <a:gd name="T32" fmla="*/ 438 w 438"/>
                    <a:gd name="T33" fmla="*/ 210 h 283"/>
                    <a:gd name="T34" fmla="*/ 438 w 438"/>
                    <a:gd name="T35" fmla="*/ 230 h 283"/>
                    <a:gd name="T36" fmla="*/ 437 w 438"/>
                    <a:gd name="T37" fmla="*/ 247 h 283"/>
                    <a:gd name="T38" fmla="*/ 435 w 438"/>
                    <a:gd name="T39" fmla="*/ 263 h 283"/>
                    <a:gd name="T40" fmla="*/ 429 w 438"/>
                    <a:gd name="T41" fmla="*/ 274 h 283"/>
                    <a:gd name="T42" fmla="*/ 423 w 438"/>
                    <a:gd name="T43" fmla="*/ 281 h 283"/>
                    <a:gd name="T44" fmla="*/ 414 w 438"/>
                    <a:gd name="T45" fmla="*/ 283 h 283"/>
                    <a:gd name="T46" fmla="*/ 27 w 438"/>
                    <a:gd name="T47" fmla="*/ 283 h 283"/>
                    <a:gd name="T48" fmla="*/ 18 w 438"/>
                    <a:gd name="T49" fmla="*/ 281 h 283"/>
                    <a:gd name="T50" fmla="*/ 10 w 438"/>
                    <a:gd name="T51" fmla="*/ 272 h 283"/>
                    <a:gd name="T52" fmla="*/ 5 w 438"/>
                    <a:gd name="T53" fmla="*/ 260 h 283"/>
                    <a:gd name="T54" fmla="*/ 1 w 438"/>
                    <a:gd name="T55" fmla="*/ 244 h 283"/>
                    <a:gd name="T56" fmla="*/ 0 w 438"/>
                    <a:gd name="T57" fmla="*/ 224 h 283"/>
                    <a:gd name="T58" fmla="*/ 0 w 438"/>
                    <a:gd name="T59" fmla="*/ 202 h 283"/>
                    <a:gd name="T60" fmla="*/ 1 w 438"/>
                    <a:gd name="T61" fmla="*/ 178 h 283"/>
                    <a:gd name="T62" fmla="*/ 5 w 438"/>
                    <a:gd name="T63" fmla="*/ 154 h 283"/>
                    <a:gd name="T64" fmla="*/ 7 w 438"/>
                    <a:gd name="T65" fmla="*/ 129 h 283"/>
                    <a:gd name="T66" fmla="*/ 11 w 438"/>
                    <a:gd name="T67" fmla="*/ 104 h 283"/>
                    <a:gd name="T68" fmla="*/ 15 w 438"/>
                    <a:gd name="T69" fmla="*/ 81 h 283"/>
                    <a:gd name="T70" fmla="*/ 19 w 438"/>
                    <a:gd name="T71" fmla="*/ 59 h 283"/>
                    <a:gd name="T72" fmla="*/ 22 w 438"/>
                    <a:gd name="T73" fmla="*/ 40 h 283"/>
                    <a:gd name="T74" fmla="*/ 26 w 438"/>
                    <a:gd name="T75" fmla="*/ 23 h 283"/>
                    <a:gd name="T76" fmla="*/ 29 w 438"/>
                    <a:gd name="T77" fmla="*/ 11 h 283"/>
                    <a:gd name="T78" fmla="*/ 31 w 438"/>
                    <a:gd name="T79" fmla="*/ 2 h 283"/>
                    <a:gd name="T80" fmla="*/ 31 w 438"/>
                    <a:gd name="T81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8" h="283">
                      <a:moveTo>
                        <a:pt x="31" y="0"/>
                      </a:moveTo>
                      <a:lnTo>
                        <a:pt x="141" y="38"/>
                      </a:lnTo>
                      <a:lnTo>
                        <a:pt x="221" y="98"/>
                      </a:lnTo>
                      <a:lnTo>
                        <a:pt x="301" y="32"/>
                      </a:lnTo>
                      <a:lnTo>
                        <a:pt x="398" y="0"/>
                      </a:lnTo>
                      <a:lnTo>
                        <a:pt x="398" y="2"/>
                      </a:lnTo>
                      <a:lnTo>
                        <a:pt x="401" y="10"/>
                      </a:lnTo>
                      <a:lnTo>
                        <a:pt x="404" y="21"/>
                      </a:lnTo>
                      <a:lnTo>
                        <a:pt x="407" y="35"/>
                      </a:lnTo>
                      <a:lnTo>
                        <a:pt x="412" y="54"/>
                      </a:lnTo>
                      <a:lnTo>
                        <a:pt x="416" y="73"/>
                      </a:lnTo>
                      <a:lnTo>
                        <a:pt x="422" y="95"/>
                      </a:lnTo>
                      <a:lnTo>
                        <a:pt x="426" y="118"/>
                      </a:lnTo>
                      <a:lnTo>
                        <a:pt x="429" y="141"/>
                      </a:lnTo>
                      <a:lnTo>
                        <a:pt x="434" y="165"/>
                      </a:lnTo>
                      <a:lnTo>
                        <a:pt x="436" y="188"/>
                      </a:lnTo>
                      <a:lnTo>
                        <a:pt x="438" y="210"/>
                      </a:lnTo>
                      <a:lnTo>
                        <a:pt x="438" y="230"/>
                      </a:lnTo>
                      <a:lnTo>
                        <a:pt x="437" y="247"/>
                      </a:lnTo>
                      <a:lnTo>
                        <a:pt x="435" y="263"/>
                      </a:lnTo>
                      <a:lnTo>
                        <a:pt x="429" y="274"/>
                      </a:lnTo>
                      <a:lnTo>
                        <a:pt x="423" y="281"/>
                      </a:lnTo>
                      <a:lnTo>
                        <a:pt x="414" y="283"/>
                      </a:lnTo>
                      <a:lnTo>
                        <a:pt x="27" y="283"/>
                      </a:lnTo>
                      <a:lnTo>
                        <a:pt x="18" y="281"/>
                      </a:lnTo>
                      <a:lnTo>
                        <a:pt x="10" y="272"/>
                      </a:lnTo>
                      <a:lnTo>
                        <a:pt x="5" y="260"/>
                      </a:lnTo>
                      <a:lnTo>
                        <a:pt x="1" y="244"/>
                      </a:lnTo>
                      <a:lnTo>
                        <a:pt x="0" y="224"/>
                      </a:lnTo>
                      <a:lnTo>
                        <a:pt x="0" y="202"/>
                      </a:lnTo>
                      <a:lnTo>
                        <a:pt x="1" y="178"/>
                      </a:lnTo>
                      <a:lnTo>
                        <a:pt x="5" y="154"/>
                      </a:lnTo>
                      <a:lnTo>
                        <a:pt x="7" y="129"/>
                      </a:lnTo>
                      <a:lnTo>
                        <a:pt x="11" y="104"/>
                      </a:lnTo>
                      <a:lnTo>
                        <a:pt x="15" y="81"/>
                      </a:lnTo>
                      <a:lnTo>
                        <a:pt x="19" y="59"/>
                      </a:lnTo>
                      <a:lnTo>
                        <a:pt x="22" y="40"/>
                      </a:lnTo>
                      <a:lnTo>
                        <a:pt x="26" y="23"/>
                      </a:lnTo>
                      <a:lnTo>
                        <a:pt x="29" y="11"/>
                      </a:lnTo>
                      <a:lnTo>
                        <a:pt x="31" y="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51" name="Freeform 33"/>
                <p:cNvSpPr>
                  <a:spLocks noEditPoints="1"/>
                </p:cNvSpPr>
                <p:nvPr/>
              </p:nvSpPr>
              <p:spPr bwMode="auto">
                <a:xfrm>
                  <a:off x="6976" y="1020"/>
                  <a:ext cx="39" cy="39"/>
                </a:xfrm>
                <a:custGeom>
                  <a:avLst/>
                  <a:gdLst>
                    <a:gd name="T0" fmla="*/ 50 w 431"/>
                    <a:gd name="T1" fmla="*/ 241 h 427"/>
                    <a:gd name="T2" fmla="*/ 64 w 431"/>
                    <a:gd name="T3" fmla="*/ 298 h 427"/>
                    <a:gd name="T4" fmla="*/ 100 w 431"/>
                    <a:gd name="T5" fmla="*/ 345 h 427"/>
                    <a:gd name="T6" fmla="*/ 152 w 431"/>
                    <a:gd name="T7" fmla="*/ 376 h 427"/>
                    <a:gd name="T8" fmla="*/ 215 w 431"/>
                    <a:gd name="T9" fmla="*/ 387 h 427"/>
                    <a:gd name="T10" fmla="*/ 280 w 431"/>
                    <a:gd name="T11" fmla="*/ 376 h 427"/>
                    <a:gd name="T12" fmla="*/ 333 w 431"/>
                    <a:gd name="T13" fmla="*/ 344 h 427"/>
                    <a:gd name="T14" fmla="*/ 368 w 431"/>
                    <a:gd name="T15" fmla="*/ 295 h 427"/>
                    <a:gd name="T16" fmla="*/ 382 w 431"/>
                    <a:gd name="T17" fmla="*/ 236 h 427"/>
                    <a:gd name="T18" fmla="*/ 379 w 431"/>
                    <a:gd name="T19" fmla="*/ 223 h 427"/>
                    <a:gd name="T20" fmla="*/ 215 w 431"/>
                    <a:gd name="T21" fmla="*/ 0 h 427"/>
                    <a:gd name="T22" fmla="*/ 280 w 431"/>
                    <a:gd name="T23" fmla="*/ 5 h 427"/>
                    <a:gd name="T24" fmla="*/ 331 w 431"/>
                    <a:gd name="T25" fmla="*/ 24 h 427"/>
                    <a:gd name="T26" fmla="*/ 368 w 431"/>
                    <a:gd name="T27" fmla="*/ 53 h 427"/>
                    <a:gd name="T28" fmla="*/ 396 w 431"/>
                    <a:gd name="T29" fmla="*/ 85 h 427"/>
                    <a:gd name="T30" fmla="*/ 413 w 431"/>
                    <a:gd name="T31" fmla="*/ 120 h 427"/>
                    <a:gd name="T32" fmla="*/ 423 w 431"/>
                    <a:gd name="T33" fmla="*/ 151 h 427"/>
                    <a:gd name="T34" fmla="*/ 429 w 431"/>
                    <a:gd name="T35" fmla="*/ 174 h 427"/>
                    <a:gd name="T36" fmla="*/ 430 w 431"/>
                    <a:gd name="T37" fmla="*/ 210 h 427"/>
                    <a:gd name="T38" fmla="*/ 426 w 431"/>
                    <a:gd name="T39" fmla="*/ 234 h 427"/>
                    <a:gd name="T40" fmla="*/ 422 w 431"/>
                    <a:gd name="T41" fmla="*/ 243 h 427"/>
                    <a:gd name="T42" fmla="*/ 416 w 431"/>
                    <a:gd name="T43" fmla="*/ 275 h 427"/>
                    <a:gd name="T44" fmla="*/ 389 w 431"/>
                    <a:gd name="T45" fmla="*/ 335 h 427"/>
                    <a:gd name="T46" fmla="*/ 345 w 431"/>
                    <a:gd name="T47" fmla="*/ 383 h 427"/>
                    <a:gd name="T48" fmla="*/ 286 w 431"/>
                    <a:gd name="T49" fmla="*/ 415 h 427"/>
                    <a:gd name="T50" fmla="*/ 215 w 431"/>
                    <a:gd name="T51" fmla="*/ 427 h 427"/>
                    <a:gd name="T52" fmla="*/ 148 w 431"/>
                    <a:gd name="T53" fmla="*/ 416 h 427"/>
                    <a:gd name="T54" fmla="*/ 91 w 431"/>
                    <a:gd name="T55" fmla="*/ 386 h 427"/>
                    <a:gd name="T56" fmla="*/ 46 w 431"/>
                    <a:gd name="T57" fmla="*/ 342 h 427"/>
                    <a:gd name="T58" fmla="*/ 20 w 431"/>
                    <a:gd name="T59" fmla="*/ 287 h 427"/>
                    <a:gd name="T60" fmla="*/ 11 w 431"/>
                    <a:gd name="T61" fmla="*/ 246 h 427"/>
                    <a:gd name="T62" fmla="*/ 6 w 431"/>
                    <a:gd name="T63" fmla="*/ 221 h 427"/>
                    <a:gd name="T64" fmla="*/ 1 w 431"/>
                    <a:gd name="T65" fmla="*/ 188 h 427"/>
                    <a:gd name="T66" fmla="*/ 0 w 431"/>
                    <a:gd name="T67" fmla="*/ 152 h 427"/>
                    <a:gd name="T68" fmla="*/ 2 w 431"/>
                    <a:gd name="T69" fmla="*/ 118 h 427"/>
                    <a:gd name="T70" fmla="*/ 12 w 431"/>
                    <a:gd name="T71" fmla="*/ 91 h 427"/>
                    <a:gd name="T72" fmla="*/ 32 w 431"/>
                    <a:gd name="T73" fmla="*/ 75 h 427"/>
                    <a:gd name="T74" fmla="*/ 53 w 431"/>
                    <a:gd name="T75" fmla="*/ 69 h 427"/>
                    <a:gd name="T76" fmla="*/ 63 w 431"/>
                    <a:gd name="T77" fmla="*/ 58 h 427"/>
                    <a:gd name="T78" fmla="*/ 70 w 431"/>
                    <a:gd name="T79" fmla="*/ 45 h 427"/>
                    <a:gd name="T80" fmla="*/ 82 w 431"/>
                    <a:gd name="T81" fmla="*/ 31 h 427"/>
                    <a:gd name="T82" fmla="*/ 101 w 431"/>
                    <a:gd name="T83" fmla="*/ 17 h 427"/>
                    <a:gd name="T84" fmla="*/ 133 w 431"/>
                    <a:gd name="T85" fmla="*/ 6 h 427"/>
                    <a:gd name="T86" fmla="*/ 182 w 431"/>
                    <a:gd name="T87" fmla="*/ 0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31" h="427">
                      <a:moveTo>
                        <a:pt x="209" y="145"/>
                      </a:moveTo>
                      <a:lnTo>
                        <a:pt x="50" y="241"/>
                      </a:lnTo>
                      <a:lnTo>
                        <a:pt x="54" y="270"/>
                      </a:lnTo>
                      <a:lnTo>
                        <a:pt x="64" y="298"/>
                      </a:lnTo>
                      <a:lnTo>
                        <a:pt x="80" y="323"/>
                      </a:lnTo>
                      <a:lnTo>
                        <a:pt x="100" y="345"/>
                      </a:lnTo>
                      <a:lnTo>
                        <a:pt x="124" y="362"/>
                      </a:lnTo>
                      <a:lnTo>
                        <a:pt x="152" y="376"/>
                      </a:lnTo>
                      <a:lnTo>
                        <a:pt x="182" y="385"/>
                      </a:lnTo>
                      <a:lnTo>
                        <a:pt x="215" y="387"/>
                      </a:lnTo>
                      <a:lnTo>
                        <a:pt x="248" y="385"/>
                      </a:lnTo>
                      <a:lnTo>
                        <a:pt x="280" y="376"/>
                      </a:lnTo>
                      <a:lnTo>
                        <a:pt x="308" y="362"/>
                      </a:lnTo>
                      <a:lnTo>
                        <a:pt x="333" y="344"/>
                      </a:lnTo>
                      <a:lnTo>
                        <a:pt x="353" y="321"/>
                      </a:lnTo>
                      <a:lnTo>
                        <a:pt x="368" y="295"/>
                      </a:lnTo>
                      <a:lnTo>
                        <a:pt x="378" y="267"/>
                      </a:lnTo>
                      <a:lnTo>
                        <a:pt x="382" y="236"/>
                      </a:lnTo>
                      <a:lnTo>
                        <a:pt x="380" y="230"/>
                      </a:lnTo>
                      <a:lnTo>
                        <a:pt x="379" y="223"/>
                      </a:lnTo>
                      <a:lnTo>
                        <a:pt x="209" y="145"/>
                      </a:lnTo>
                      <a:close/>
                      <a:moveTo>
                        <a:pt x="215" y="0"/>
                      </a:moveTo>
                      <a:lnTo>
                        <a:pt x="251" y="0"/>
                      </a:lnTo>
                      <a:lnTo>
                        <a:pt x="280" y="5"/>
                      </a:lnTo>
                      <a:lnTo>
                        <a:pt x="308" y="13"/>
                      </a:lnTo>
                      <a:lnTo>
                        <a:pt x="331" y="24"/>
                      </a:lnTo>
                      <a:lnTo>
                        <a:pt x="352" y="37"/>
                      </a:lnTo>
                      <a:lnTo>
                        <a:pt x="368" y="53"/>
                      </a:lnTo>
                      <a:lnTo>
                        <a:pt x="384" y="69"/>
                      </a:lnTo>
                      <a:lnTo>
                        <a:pt x="396" y="85"/>
                      </a:lnTo>
                      <a:lnTo>
                        <a:pt x="406" y="103"/>
                      </a:lnTo>
                      <a:lnTo>
                        <a:pt x="413" y="120"/>
                      </a:lnTo>
                      <a:lnTo>
                        <a:pt x="419" y="136"/>
                      </a:lnTo>
                      <a:lnTo>
                        <a:pt x="423" y="151"/>
                      </a:lnTo>
                      <a:lnTo>
                        <a:pt x="427" y="163"/>
                      </a:lnTo>
                      <a:lnTo>
                        <a:pt x="429" y="174"/>
                      </a:lnTo>
                      <a:lnTo>
                        <a:pt x="431" y="193"/>
                      </a:lnTo>
                      <a:lnTo>
                        <a:pt x="430" y="210"/>
                      </a:lnTo>
                      <a:lnTo>
                        <a:pt x="428" y="223"/>
                      </a:lnTo>
                      <a:lnTo>
                        <a:pt x="426" y="234"/>
                      </a:lnTo>
                      <a:lnTo>
                        <a:pt x="423" y="241"/>
                      </a:lnTo>
                      <a:lnTo>
                        <a:pt x="422" y="243"/>
                      </a:lnTo>
                      <a:lnTo>
                        <a:pt x="420" y="242"/>
                      </a:lnTo>
                      <a:lnTo>
                        <a:pt x="416" y="275"/>
                      </a:lnTo>
                      <a:lnTo>
                        <a:pt x="406" y="306"/>
                      </a:lnTo>
                      <a:lnTo>
                        <a:pt x="389" y="335"/>
                      </a:lnTo>
                      <a:lnTo>
                        <a:pt x="369" y="361"/>
                      </a:lnTo>
                      <a:lnTo>
                        <a:pt x="345" y="383"/>
                      </a:lnTo>
                      <a:lnTo>
                        <a:pt x="317" y="401"/>
                      </a:lnTo>
                      <a:lnTo>
                        <a:pt x="286" y="415"/>
                      </a:lnTo>
                      <a:lnTo>
                        <a:pt x="252" y="423"/>
                      </a:lnTo>
                      <a:lnTo>
                        <a:pt x="215" y="427"/>
                      </a:lnTo>
                      <a:lnTo>
                        <a:pt x="181" y="423"/>
                      </a:lnTo>
                      <a:lnTo>
                        <a:pt x="148" y="416"/>
                      </a:lnTo>
                      <a:lnTo>
                        <a:pt x="119" y="404"/>
                      </a:lnTo>
                      <a:lnTo>
                        <a:pt x="91" y="386"/>
                      </a:lnTo>
                      <a:lnTo>
                        <a:pt x="67" y="365"/>
                      </a:lnTo>
                      <a:lnTo>
                        <a:pt x="46" y="342"/>
                      </a:lnTo>
                      <a:lnTo>
                        <a:pt x="31" y="315"/>
                      </a:lnTo>
                      <a:lnTo>
                        <a:pt x="20" y="287"/>
                      </a:lnTo>
                      <a:lnTo>
                        <a:pt x="13" y="255"/>
                      </a:lnTo>
                      <a:lnTo>
                        <a:pt x="11" y="246"/>
                      </a:lnTo>
                      <a:lnTo>
                        <a:pt x="9" y="235"/>
                      </a:lnTo>
                      <a:lnTo>
                        <a:pt x="6" y="221"/>
                      </a:lnTo>
                      <a:lnTo>
                        <a:pt x="3" y="205"/>
                      </a:lnTo>
                      <a:lnTo>
                        <a:pt x="1" y="188"/>
                      </a:lnTo>
                      <a:lnTo>
                        <a:pt x="0" y="171"/>
                      </a:lnTo>
                      <a:lnTo>
                        <a:pt x="0" y="152"/>
                      </a:lnTo>
                      <a:lnTo>
                        <a:pt x="0" y="135"/>
                      </a:lnTo>
                      <a:lnTo>
                        <a:pt x="2" y="118"/>
                      </a:lnTo>
                      <a:lnTo>
                        <a:pt x="6" y="104"/>
                      </a:lnTo>
                      <a:lnTo>
                        <a:pt x="12" y="91"/>
                      </a:lnTo>
                      <a:lnTo>
                        <a:pt x="21" y="81"/>
                      </a:lnTo>
                      <a:lnTo>
                        <a:pt x="32" y="75"/>
                      </a:lnTo>
                      <a:lnTo>
                        <a:pt x="45" y="71"/>
                      </a:lnTo>
                      <a:lnTo>
                        <a:pt x="53" y="69"/>
                      </a:lnTo>
                      <a:lnTo>
                        <a:pt x="58" y="65"/>
                      </a:lnTo>
                      <a:lnTo>
                        <a:pt x="63" y="58"/>
                      </a:lnTo>
                      <a:lnTo>
                        <a:pt x="67" y="53"/>
                      </a:lnTo>
                      <a:lnTo>
                        <a:pt x="70" y="45"/>
                      </a:lnTo>
                      <a:lnTo>
                        <a:pt x="76" y="37"/>
                      </a:lnTo>
                      <a:lnTo>
                        <a:pt x="82" y="31"/>
                      </a:lnTo>
                      <a:lnTo>
                        <a:pt x="90" y="23"/>
                      </a:lnTo>
                      <a:lnTo>
                        <a:pt x="101" y="17"/>
                      </a:lnTo>
                      <a:lnTo>
                        <a:pt x="115" y="10"/>
                      </a:lnTo>
                      <a:lnTo>
                        <a:pt x="133" y="6"/>
                      </a:lnTo>
                      <a:lnTo>
                        <a:pt x="156" y="2"/>
                      </a:lnTo>
                      <a:lnTo>
                        <a:pt x="182" y="0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  <p:sp>
              <p:nvSpPr>
                <p:cNvPr id="52" name="Freeform 34"/>
                <p:cNvSpPr>
                  <a:spLocks/>
                </p:cNvSpPr>
                <p:nvPr/>
              </p:nvSpPr>
              <p:spPr bwMode="auto">
                <a:xfrm>
                  <a:off x="6977" y="1058"/>
                  <a:ext cx="40" cy="26"/>
                </a:xfrm>
                <a:custGeom>
                  <a:avLst/>
                  <a:gdLst>
                    <a:gd name="T0" fmla="*/ 32 w 438"/>
                    <a:gd name="T1" fmla="*/ 0 h 283"/>
                    <a:gd name="T2" fmla="*/ 141 w 438"/>
                    <a:gd name="T3" fmla="*/ 38 h 283"/>
                    <a:gd name="T4" fmla="*/ 221 w 438"/>
                    <a:gd name="T5" fmla="*/ 97 h 283"/>
                    <a:gd name="T6" fmla="*/ 300 w 438"/>
                    <a:gd name="T7" fmla="*/ 32 h 283"/>
                    <a:gd name="T8" fmla="*/ 398 w 438"/>
                    <a:gd name="T9" fmla="*/ 0 h 283"/>
                    <a:gd name="T10" fmla="*/ 398 w 438"/>
                    <a:gd name="T11" fmla="*/ 2 h 283"/>
                    <a:gd name="T12" fmla="*/ 400 w 438"/>
                    <a:gd name="T13" fmla="*/ 10 h 283"/>
                    <a:gd name="T14" fmla="*/ 404 w 438"/>
                    <a:gd name="T15" fmla="*/ 21 h 283"/>
                    <a:gd name="T16" fmla="*/ 407 w 438"/>
                    <a:gd name="T17" fmla="*/ 36 h 283"/>
                    <a:gd name="T18" fmla="*/ 411 w 438"/>
                    <a:gd name="T19" fmla="*/ 53 h 283"/>
                    <a:gd name="T20" fmla="*/ 416 w 438"/>
                    <a:gd name="T21" fmla="*/ 73 h 283"/>
                    <a:gd name="T22" fmla="*/ 421 w 438"/>
                    <a:gd name="T23" fmla="*/ 95 h 283"/>
                    <a:gd name="T24" fmla="*/ 426 w 438"/>
                    <a:gd name="T25" fmla="*/ 118 h 283"/>
                    <a:gd name="T26" fmla="*/ 430 w 438"/>
                    <a:gd name="T27" fmla="*/ 142 h 283"/>
                    <a:gd name="T28" fmla="*/ 433 w 438"/>
                    <a:gd name="T29" fmla="*/ 165 h 283"/>
                    <a:gd name="T30" fmla="*/ 436 w 438"/>
                    <a:gd name="T31" fmla="*/ 188 h 283"/>
                    <a:gd name="T32" fmla="*/ 438 w 438"/>
                    <a:gd name="T33" fmla="*/ 210 h 283"/>
                    <a:gd name="T34" fmla="*/ 438 w 438"/>
                    <a:gd name="T35" fmla="*/ 229 h 283"/>
                    <a:gd name="T36" fmla="*/ 437 w 438"/>
                    <a:gd name="T37" fmla="*/ 247 h 283"/>
                    <a:gd name="T38" fmla="*/ 435 w 438"/>
                    <a:gd name="T39" fmla="*/ 262 h 283"/>
                    <a:gd name="T40" fmla="*/ 430 w 438"/>
                    <a:gd name="T41" fmla="*/ 273 h 283"/>
                    <a:gd name="T42" fmla="*/ 422 w 438"/>
                    <a:gd name="T43" fmla="*/ 281 h 283"/>
                    <a:gd name="T44" fmla="*/ 414 w 438"/>
                    <a:gd name="T45" fmla="*/ 283 h 283"/>
                    <a:gd name="T46" fmla="*/ 26 w 438"/>
                    <a:gd name="T47" fmla="*/ 283 h 283"/>
                    <a:gd name="T48" fmla="*/ 17 w 438"/>
                    <a:gd name="T49" fmla="*/ 281 h 283"/>
                    <a:gd name="T50" fmla="*/ 10 w 438"/>
                    <a:gd name="T51" fmla="*/ 272 h 283"/>
                    <a:gd name="T52" fmla="*/ 4 w 438"/>
                    <a:gd name="T53" fmla="*/ 260 h 283"/>
                    <a:gd name="T54" fmla="*/ 1 w 438"/>
                    <a:gd name="T55" fmla="*/ 244 h 283"/>
                    <a:gd name="T56" fmla="*/ 0 w 438"/>
                    <a:gd name="T57" fmla="*/ 224 h 283"/>
                    <a:gd name="T58" fmla="*/ 0 w 438"/>
                    <a:gd name="T59" fmla="*/ 202 h 283"/>
                    <a:gd name="T60" fmla="*/ 1 w 438"/>
                    <a:gd name="T61" fmla="*/ 178 h 283"/>
                    <a:gd name="T62" fmla="*/ 4 w 438"/>
                    <a:gd name="T63" fmla="*/ 154 h 283"/>
                    <a:gd name="T64" fmla="*/ 8 w 438"/>
                    <a:gd name="T65" fmla="*/ 129 h 283"/>
                    <a:gd name="T66" fmla="*/ 11 w 438"/>
                    <a:gd name="T67" fmla="*/ 105 h 283"/>
                    <a:gd name="T68" fmla="*/ 14 w 438"/>
                    <a:gd name="T69" fmla="*/ 81 h 283"/>
                    <a:gd name="T70" fmla="*/ 19 w 438"/>
                    <a:gd name="T71" fmla="*/ 59 h 283"/>
                    <a:gd name="T72" fmla="*/ 23 w 438"/>
                    <a:gd name="T73" fmla="*/ 39 h 283"/>
                    <a:gd name="T74" fmla="*/ 26 w 438"/>
                    <a:gd name="T75" fmla="*/ 23 h 283"/>
                    <a:gd name="T76" fmla="*/ 29 w 438"/>
                    <a:gd name="T77" fmla="*/ 11 h 283"/>
                    <a:gd name="T78" fmla="*/ 31 w 438"/>
                    <a:gd name="T79" fmla="*/ 2 h 283"/>
                    <a:gd name="T80" fmla="*/ 32 w 438"/>
                    <a:gd name="T81" fmla="*/ 0 h 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8" h="283">
                      <a:moveTo>
                        <a:pt x="32" y="0"/>
                      </a:moveTo>
                      <a:lnTo>
                        <a:pt x="141" y="38"/>
                      </a:lnTo>
                      <a:lnTo>
                        <a:pt x="221" y="97"/>
                      </a:lnTo>
                      <a:lnTo>
                        <a:pt x="300" y="32"/>
                      </a:lnTo>
                      <a:lnTo>
                        <a:pt x="398" y="0"/>
                      </a:lnTo>
                      <a:lnTo>
                        <a:pt x="398" y="2"/>
                      </a:lnTo>
                      <a:lnTo>
                        <a:pt x="400" y="10"/>
                      </a:lnTo>
                      <a:lnTo>
                        <a:pt x="404" y="21"/>
                      </a:lnTo>
                      <a:lnTo>
                        <a:pt x="407" y="36"/>
                      </a:lnTo>
                      <a:lnTo>
                        <a:pt x="411" y="53"/>
                      </a:lnTo>
                      <a:lnTo>
                        <a:pt x="416" y="73"/>
                      </a:lnTo>
                      <a:lnTo>
                        <a:pt x="421" y="95"/>
                      </a:lnTo>
                      <a:lnTo>
                        <a:pt x="426" y="118"/>
                      </a:lnTo>
                      <a:lnTo>
                        <a:pt x="430" y="142"/>
                      </a:lnTo>
                      <a:lnTo>
                        <a:pt x="433" y="165"/>
                      </a:lnTo>
                      <a:lnTo>
                        <a:pt x="436" y="188"/>
                      </a:lnTo>
                      <a:lnTo>
                        <a:pt x="438" y="210"/>
                      </a:lnTo>
                      <a:lnTo>
                        <a:pt x="438" y="229"/>
                      </a:lnTo>
                      <a:lnTo>
                        <a:pt x="437" y="247"/>
                      </a:lnTo>
                      <a:lnTo>
                        <a:pt x="435" y="262"/>
                      </a:lnTo>
                      <a:lnTo>
                        <a:pt x="430" y="273"/>
                      </a:lnTo>
                      <a:lnTo>
                        <a:pt x="422" y="281"/>
                      </a:lnTo>
                      <a:lnTo>
                        <a:pt x="414" y="283"/>
                      </a:lnTo>
                      <a:lnTo>
                        <a:pt x="26" y="283"/>
                      </a:lnTo>
                      <a:lnTo>
                        <a:pt x="17" y="281"/>
                      </a:lnTo>
                      <a:lnTo>
                        <a:pt x="10" y="272"/>
                      </a:lnTo>
                      <a:lnTo>
                        <a:pt x="4" y="260"/>
                      </a:lnTo>
                      <a:lnTo>
                        <a:pt x="1" y="244"/>
                      </a:lnTo>
                      <a:lnTo>
                        <a:pt x="0" y="224"/>
                      </a:lnTo>
                      <a:lnTo>
                        <a:pt x="0" y="202"/>
                      </a:lnTo>
                      <a:lnTo>
                        <a:pt x="1" y="178"/>
                      </a:lnTo>
                      <a:lnTo>
                        <a:pt x="4" y="154"/>
                      </a:lnTo>
                      <a:lnTo>
                        <a:pt x="8" y="129"/>
                      </a:lnTo>
                      <a:lnTo>
                        <a:pt x="11" y="105"/>
                      </a:lnTo>
                      <a:lnTo>
                        <a:pt x="14" y="81"/>
                      </a:lnTo>
                      <a:lnTo>
                        <a:pt x="19" y="59"/>
                      </a:lnTo>
                      <a:lnTo>
                        <a:pt x="23" y="39"/>
                      </a:lnTo>
                      <a:lnTo>
                        <a:pt x="26" y="23"/>
                      </a:lnTo>
                      <a:lnTo>
                        <a:pt x="29" y="11"/>
                      </a:lnTo>
                      <a:lnTo>
                        <a:pt x="31" y="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043"/>
                  <a:endParaRPr lang="en-US" sz="1400">
                    <a:solidFill>
                      <a:prstClr val="black"/>
                    </a:solidFill>
                    <a:latin typeface="Calibri"/>
                    <a:cs typeface=""/>
                  </a:endParaRPr>
                </a:p>
              </p:txBody>
            </p:sp>
          </p:grpSp>
        </p:grpSp>
      </p:grpSp>
      <p:grpSp>
        <p:nvGrpSpPr>
          <p:cNvPr id="39" name="Group 38"/>
          <p:cNvGrpSpPr/>
          <p:nvPr/>
        </p:nvGrpSpPr>
        <p:grpSpPr>
          <a:xfrm>
            <a:off x="3857422" y="2841859"/>
            <a:ext cx="4269920" cy="581732"/>
            <a:chOff x="5148943" y="4246932"/>
            <a:chExt cx="5693227" cy="775643"/>
          </a:xfrm>
        </p:grpSpPr>
        <p:sp>
          <p:nvSpPr>
            <p:cNvPr id="41" name="Rectangle 40"/>
            <p:cNvSpPr/>
            <p:nvPr/>
          </p:nvSpPr>
          <p:spPr>
            <a:xfrm>
              <a:off x="5148943" y="4246932"/>
              <a:ext cx="5693227" cy="77564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00332" defTabSz="682043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"/>
                </a:rPr>
                <a:t>What if a call starts to go too long?  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356859" y="4360434"/>
              <a:ext cx="548640" cy="548640"/>
              <a:chOff x="5356859" y="4360434"/>
              <a:chExt cx="548640" cy="548640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356859" y="4360434"/>
                <a:ext cx="548640" cy="5486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2043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6" name="Freeform 20"/>
              <p:cNvSpPr>
                <a:spLocks noEditPoints="1"/>
              </p:cNvSpPr>
              <p:nvPr/>
            </p:nvSpPr>
            <p:spPr bwMode="auto">
              <a:xfrm>
                <a:off x="5448299" y="4451874"/>
                <a:ext cx="365760" cy="365760"/>
              </a:xfrm>
              <a:custGeom>
                <a:avLst/>
                <a:gdLst>
                  <a:gd name="T0" fmla="*/ 2028 w 3419"/>
                  <a:gd name="T1" fmla="*/ 2860 h 3189"/>
                  <a:gd name="T2" fmla="*/ 1863 w 3419"/>
                  <a:gd name="T3" fmla="*/ 2983 h 3189"/>
                  <a:gd name="T4" fmla="*/ 1704 w 3419"/>
                  <a:gd name="T5" fmla="*/ 2990 h 3189"/>
                  <a:gd name="T6" fmla="*/ 1647 w 3419"/>
                  <a:gd name="T7" fmla="*/ 2987 h 3189"/>
                  <a:gd name="T8" fmla="*/ 1795 w 3419"/>
                  <a:gd name="T9" fmla="*/ 3052 h 3189"/>
                  <a:gd name="T10" fmla="*/ 2024 w 3419"/>
                  <a:gd name="T11" fmla="*/ 3054 h 3189"/>
                  <a:gd name="T12" fmla="*/ 2223 w 3419"/>
                  <a:gd name="T13" fmla="*/ 2913 h 3189"/>
                  <a:gd name="T14" fmla="*/ 325 w 3419"/>
                  <a:gd name="T15" fmla="*/ 912 h 3189"/>
                  <a:gd name="T16" fmla="*/ 307 w 3419"/>
                  <a:gd name="T17" fmla="*/ 929 h 3189"/>
                  <a:gd name="T18" fmla="*/ 169 w 3419"/>
                  <a:gd name="T19" fmla="*/ 1088 h 3189"/>
                  <a:gd name="T20" fmla="*/ 136 w 3419"/>
                  <a:gd name="T21" fmla="*/ 1276 h 3189"/>
                  <a:gd name="T22" fmla="*/ 223 w 3419"/>
                  <a:gd name="T23" fmla="*/ 1505 h 3189"/>
                  <a:gd name="T24" fmla="*/ 242 w 3419"/>
                  <a:gd name="T25" fmla="*/ 1519 h 3189"/>
                  <a:gd name="T26" fmla="*/ 230 w 3419"/>
                  <a:gd name="T27" fmla="*/ 1298 h 3189"/>
                  <a:gd name="T28" fmla="*/ 294 w 3419"/>
                  <a:gd name="T29" fmla="*/ 1175 h 3189"/>
                  <a:gd name="T30" fmla="*/ 438 w 3419"/>
                  <a:gd name="T31" fmla="*/ 1103 h 3189"/>
                  <a:gd name="T32" fmla="*/ 1529 w 3419"/>
                  <a:gd name="T33" fmla="*/ 768 h 3189"/>
                  <a:gd name="T34" fmla="*/ 2745 w 3419"/>
                  <a:gd name="T35" fmla="*/ 1150 h 3189"/>
                  <a:gd name="T36" fmla="*/ 2819 w 3419"/>
                  <a:gd name="T37" fmla="*/ 1257 h 3189"/>
                  <a:gd name="T38" fmla="*/ 2728 w 3419"/>
                  <a:gd name="T39" fmla="*/ 1329 h 3189"/>
                  <a:gd name="T40" fmla="*/ 2466 w 3419"/>
                  <a:gd name="T41" fmla="*/ 1435 h 3189"/>
                  <a:gd name="T42" fmla="*/ 2138 w 3419"/>
                  <a:gd name="T43" fmla="*/ 1568 h 3189"/>
                  <a:gd name="T44" fmla="*/ 1953 w 3419"/>
                  <a:gd name="T45" fmla="*/ 1644 h 3189"/>
                  <a:gd name="T46" fmla="*/ 1793 w 3419"/>
                  <a:gd name="T47" fmla="*/ 1614 h 3189"/>
                  <a:gd name="T48" fmla="*/ 1363 w 3419"/>
                  <a:gd name="T49" fmla="*/ 839 h 3189"/>
                  <a:gd name="T50" fmla="*/ 458 w 3419"/>
                  <a:gd name="T51" fmla="*/ 745 h 3189"/>
                  <a:gd name="T52" fmla="*/ 725 w 3419"/>
                  <a:gd name="T53" fmla="*/ 957 h 3189"/>
                  <a:gd name="T54" fmla="*/ 853 w 3419"/>
                  <a:gd name="T55" fmla="*/ 1226 h 3189"/>
                  <a:gd name="T56" fmla="*/ 788 w 3419"/>
                  <a:gd name="T57" fmla="*/ 1402 h 3189"/>
                  <a:gd name="T58" fmla="*/ 652 w 3419"/>
                  <a:gd name="T59" fmla="*/ 1558 h 3189"/>
                  <a:gd name="T60" fmla="*/ 724 w 3419"/>
                  <a:gd name="T61" fmla="*/ 1787 h 3189"/>
                  <a:gd name="T62" fmla="*/ 968 w 3419"/>
                  <a:gd name="T63" fmla="*/ 2080 h 3189"/>
                  <a:gd name="T64" fmla="*/ 1263 w 3419"/>
                  <a:gd name="T65" fmla="*/ 2360 h 3189"/>
                  <a:gd name="T66" fmla="*/ 1535 w 3419"/>
                  <a:gd name="T67" fmla="*/ 2532 h 3189"/>
                  <a:gd name="T68" fmla="*/ 1716 w 3419"/>
                  <a:gd name="T69" fmla="*/ 2476 h 3189"/>
                  <a:gd name="T70" fmla="*/ 1874 w 3419"/>
                  <a:gd name="T71" fmla="*/ 2354 h 3189"/>
                  <a:gd name="T72" fmla="*/ 2088 w 3419"/>
                  <a:gd name="T73" fmla="*/ 2372 h 3189"/>
                  <a:gd name="T74" fmla="*/ 2391 w 3419"/>
                  <a:gd name="T75" fmla="*/ 2606 h 3189"/>
                  <a:gd name="T76" fmla="*/ 2443 w 3419"/>
                  <a:gd name="T77" fmla="*/ 2846 h 3189"/>
                  <a:gd name="T78" fmla="*/ 2299 w 3419"/>
                  <a:gd name="T79" fmla="*/ 3039 h 3189"/>
                  <a:gd name="T80" fmla="*/ 2091 w 3419"/>
                  <a:gd name="T81" fmla="*/ 3181 h 3189"/>
                  <a:gd name="T82" fmla="*/ 1673 w 3419"/>
                  <a:gd name="T83" fmla="*/ 3124 h 3189"/>
                  <a:gd name="T84" fmla="*/ 1103 w 3419"/>
                  <a:gd name="T85" fmla="*/ 2814 h 3189"/>
                  <a:gd name="T86" fmla="*/ 497 w 3419"/>
                  <a:gd name="T87" fmla="*/ 2243 h 3189"/>
                  <a:gd name="T88" fmla="*/ 118 w 3419"/>
                  <a:gd name="T89" fmla="*/ 1653 h 3189"/>
                  <a:gd name="T90" fmla="*/ 0 w 3419"/>
                  <a:gd name="T91" fmla="*/ 1190 h 3189"/>
                  <a:gd name="T92" fmla="*/ 108 w 3419"/>
                  <a:gd name="T93" fmla="*/ 944 h 3189"/>
                  <a:gd name="T94" fmla="*/ 292 w 3419"/>
                  <a:gd name="T95" fmla="*/ 781 h 3189"/>
                  <a:gd name="T96" fmla="*/ 2094 w 3419"/>
                  <a:gd name="T97" fmla="*/ 14 h 3189"/>
                  <a:gd name="T98" fmla="*/ 2794 w 3419"/>
                  <a:gd name="T99" fmla="*/ 293 h 3189"/>
                  <a:gd name="T100" fmla="*/ 3270 w 3419"/>
                  <a:gd name="T101" fmla="*/ 863 h 3189"/>
                  <a:gd name="T102" fmla="*/ 3416 w 3419"/>
                  <a:gd name="T103" fmla="*/ 1614 h 3189"/>
                  <a:gd name="T104" fmla="*/ 3196 w 3419"/>
                  <a:gd name="T105" fmla="*/ 2308 h 3189"/>
                  <a:gd name="T106" fmla="*/ 2693 w 3419"/>
                  <a:gd name="T107" fmla="*/ 2811 h 3189"/>
                  <a:gd name="T108" fmla="*/ 2657 w 3419"/>
                  <a:gd name="T109" fmla="*/ 2565 h 3189"/>
                  <a:gd name="T110" fmla="*/ 3070 w 3419"/>
                  <a:gd name="T111" fmla="*/ 2072 h 3189"/>
                  <a:gd name="T112" fmla="*/ 3172 w 3419"/>
                  <a:gd name="T113" fmla="*/ 1275 h 3189"/>
                  <a:gd name="T114" fmla="*/ 2872 w 3419"/>
                  <a:gd name="T115" fmla="*/ 665 h 3189"/>
                  <a:gd name="T116" fmla="*/ 2309 w 3419"/>
                  <a:gd name="T117" fmla="*/ 291 h 3189"/>
                  <a:gd name="T118" fmla="*/ 1482 w 3419"/>
                  <a:gd name="T119" fmla="*/ 291 h 3189"/>
                  <a:gd name="T120" fmla="*/ 919 w 3419"/>
                  <a:gd name="T121" fmla="*/ 666 h 3189"/>
                  <a:gd name="T122" fmla="*/ 760 w 3419"/>
                  <a:gd name="T123" fmla="*/ 508 h 3189"/>
                  <a:gd name="T124" fmla="*/ 1348 w 3419"/>
                  <a:gd name="T125" fmla="*/ 102 h 3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19" h="3189">
                    <a:moveTo>
                      <a:pt x="2069" y="2755"/>
                    </a:moveTo>
                    <a:lnTo>
                      <a:pt x="2068" y="2758"/>
                    </a:lnTo>
                    <a:lnTo>
                      <a:pt x="2065" y="2767"/>
                    </a:lnTo>
                    <a:lnTo>
                      <a:pt x="2060" y="2780"/>
                    </a:lnTo>
                    <a:lnTo>
                      <a:pt x="2055" y="2797"/>
                    </a:lnTo>
                    <a:lnTo>
                      <a:pt x="2047" y="2816"/>
                    </a:lnTo>
                    <a:lnTo>
                      <a:pt x="2039" y="2837"/>
                    </a:lnTo>
                    <a:lnTo>
                      <a:pt x="2028" y="2860"/>
                    </a:lnTo>
                    <a:lnTo>
                      <a:pt x="2015" y="2881"/>
                    </a:lnTo>
                    <a:lnTo>
                      <a:pt x="1999" y="2904"/>
                    </a:lnTo>
                    <a:lnTo>
                      <a:pt x="1979" y="2925"/>
                    </a:lnTo>
                    <a:lnTo>
                      <a:pt x="1955" y="2944"/>
                    </a:lnTo>
                    <a:lnTo>
                      <a:pt x="1927" y="2960"/>
                    </a:lnTo>
                    <a:lnTo>
                      <a:pt x="1904" y="2971"/>
                    </a:lnTo>
                    <a:lnTo>
                      <a:pt x="1879" y="2978"/>
                    </a:lnTo>
                    <a:lnTo>
                      <a:pt x="1863" y="2983"/>
                    </a:lnTo>
                    <a:lnTo>
                      <a:pt x="1845" y="2985"/>
                    </a:lnTo>
                    <a:lnTo>
                      <a:pt x="1829" y="2989"/>
                    </a:lnTo>
                    <a:lnTo>
                      <a:pt x="1803" y="2992"/>
                    </a:lnTo>
                    <a:lnTo>
                      <a:pt x="1778" y="2993"/>
                    </a:lnTo>
                    <a:lnTo>
                      <a:pt x="1761" y="2993"/>
                    </a:lnTo>
                    <a:lnTo>
                      <a:pt x="1747" y="2992"/>
                    </a:lnTo>
                    <a:lnTo>
                      <a:pt x="1731" y="2991"/>
                    </a:lnTo>
                    <a:lnTo>
                      <a:pt x="1704" y="2990"/>
                    </a:lnTo>
                    <a:lnTo>
                      <a:pt x="1679" y="2985"/>
                    </a:lnTo>
                    <a:lnTo>
                      <a:pt x="1661" y="2982"/>
                    </a:lnTo>
                    <a:lnTo>
                      <a:pt x="1645" y="2980"/>
                    </a:lnTo>
                    <a:lnTo>
                      <a:pt x="1636" y="2979"/>
                    </a:lnTo>
                    <a:lnTo>
                      <a:pt x="1633" y="2978"/>
                    </a:lnTo>
                    <a:lnTo>
                      <a:pt x="1635" y="2979"/>
                    </a:lnTo>
                    <a:lnTo>
                      <a:pt x="1639" y="2982"/>
                    </a:lnTo>
                    <a:lnTo>
                      <a:pt x="1647" y="2987"/>
                    </a:lnTo>
                    <a:lnTo>
                      <a:pt x="1658" y="2992"/>
                    </a:lnTo>
                    <a:lnTo>
                      <a:pt x="1674" y="3001"/>
                    </a:lnTo>
                    <a:lnTo>
                      <a:pt x="1696" y="3012"/>
                    </a:lnTo>
                    <a:lnTo>
                      <a:pt x="1722" y="3025"/>
                    </a:lnTo>
                    <a:lnTo>
                      <a:pt x="1737" y="3031"/>
                    </a:lnTo>
                    <a:lnTo>
                      <a:pt x="1753" y="3038"/>
                    </a:lnTo>
                    <a:lnTo>
                      <a:pt x="1770" y="3043"/>
                    </a:lnTo>
                    <a:lnTo>
                      <a:pt x="1795" y="3052"/>
                    </a:lnTo>
                    <a:lnTo>
                      <a:pt x="1825" y="3059"/>
                    </a:lnTo>
                    <a:lnTo>
                      <a:pt x="1844" y="3063"/>
                    </a:lnTo>
                    <a:lnTo>
                      <a:pt x="1865" y="3067"/>
                    </a:lnTo>
                    <a:lnTo>
                      <a:pt x="1887" y="3069"/>
                    </a:lnTo>
                    <a:lnTo>
                      <a:pt x="1920" y="3070"/>
                    </a:lnTo>
                    <a:lnTo>
                      <a:pt x="1955" y="3068"/>
                    </a:lnTo>
                    <a:lnTo>
                      <a:pt x="1990" y="3063"/>
                    </a:lnTo>
                    <a:lnTo>
                      <a:pt x="2024" y="3054"/>
                    </a:lnTo>
                    <a:lnTo>
                      <a:pt x="2059" y="3041"/>
                    </a:lnTo>
                    <a:lnTo>
                      <a:pt x="2091" y="3026"/>
                    </a:lnTo>
                    <a:lnTo>
                      <a:pt x="2120" y="3007"/>
                    </a:lnTo>
                    <a:lnTo>
                      <a:pt x="2146" y="2989"/>
                    </a:lnTo>
                    <a:lnTo>
                      <a:pt x="2170" y="2969"/>
                    </a:lnTo>
                    <a:lnTo>
                      <a:pt x="2190" y="2949"/>
                    </a:lnTo>
                    <a:lnTo>
                      <a:pt x="2208" y="2931"/>
                    </a:lnTo>
                    <a:lnTo>
                      <a:pt x="2223" y="2913"/>
                    </a:lnTo>
                    <a:lnTo>
                      <a:pt x="2236" y="2899"/>
                    </a:lnTo>
                    <a:lnTo>
                      <a:pt x="2246" y="2886"/>
                    </a:lnTo>
                    <a:lnTo>
                      <a:pt x="2253" y="2877"/>
                    </a:lnTo>
                    <a:lnTo>
                      <a:pt x="2259" y="2870"/>
                    </a:lnTo>
                    <a:lnTo>
                      <a:pt x="2263" y="2866"/>
                    </a:lnTo>
                    <a:lnTo>
                      <a:pt x="2264" y="2864"/>
                    </a:lnTo>
                    <a:lnTo>
                      <a:pt x="2069" y="2755"/>
                    </a:lnTo>
                    <a:close/>
                    <a:moveTo>
                      <a:pt x="325" y="912"/>
                    </a:moveTo>
                    <a:lnTo>
                      <a:pt x="325" y="913"/>
                    </a:lnTo>
                    <a:lnTo>
                      <a:pt x="323" y="914"/>
                    </a:lnTo>
                    <a:lnTo>
                      <a:pt x="321" y="917"/>
                    </a:lnTo>
                    <a:lnTo>
                      <a:pt x="319" y="918"/>
                    </a:lnTo>
                    <a:lnTo>
                      <a:pt x="317" y="920"/>
                    </a:lnTo>
                    <a:lnTo>
                      <a:pt x="314" y="923"/>
                    </a:lnTo>
                    <a:lnTo>
                      <a:pt x="311" y="925"/>
                    </a:lnTo>
                    <a:lnTo>
                      <a:pt x="307" y="929"/>
                    </a:lnTo>
                    <a:lnTo>
                      <a:pt x="295" y="938"/>
                    </a:lnTo>
                    <a:lnTo>
                      <a:pt x="281" y="951"/>
                    </a:lnTo>
                    <a:lnTo>
                      <a:pt x="264" y="966"/>
                    </a:lnTo>
                    <a:lnTo>
                      <a:pt x="246" y="984"/>
                    </a:lnTo>
                    <a:lnTo>
                      <a:pt x="226" y="1006"/>
                    </a:lnTo>
                    <a:lnTo>
                      <a:pt x="205" y="1030"/>
                    </a:lnTo>
                    <a:lnTo>
                      <a:pt x="185" y="1057"/>
                    </a:lnTo>
                    <a:lnTo>
                      <a:pt x="169" y="1088"/>
                    </a:lnTo>
                    <a:lnTo>
                      <a:pt x="159" y="1111"/>
                    </a:lnTo>
                    <a:lnTo>
                      <a:pt x="149" y="1134"/>
                    </a:lnTo>
                    <a:lnTo>
                      <a:pt x="142" y="1157"/>
                    </a:lnTo>
                    <a:lnTo>
                      <a:pt x="138" y="1182"/>
                    </a:lnTo>
                    <a:lnTo>
                      <a:pt x="135" y="1206"/>
                    </a:lnTo>
                    <a:lnTo>
                      <a:pt x="134" y="1230"/>
                    </a:lnTo>
                    <a:lnTo>
                      <a:pt x="134" y="1253"/>
                    </a:lnTo>
                    <a:lnTo>
                      <a:pt x="136" y="1276"/>
                    </a:lnTo>
                    <a:lnTo>
                      <a:pt x="139" y="1298"/>
                    </a:lnTo>
                    <a:lnTo>
                      <a:pt x="146" y="1330"/>
                    </a:lnTo>
                    <a:lnTo>
                      <a:pt x="153" y="1360"/>
                    </a:lnTo>
                    <a:lnTo>
                      <a:pt x="167" y="1397"/>
                    </a:lnTo>
                    <a:lnTo>
                      <a:pt x="181" y="1430"/>
                    </a:lnTo>
                    <a:lnTo>
                      <a:pt x="196" y="1459"/>
                    </a:lnTo>
                    <a:lnTo>
                      <a:pt x="209" y="1485"/>
                    </a:lnTo>
                    <a:lnTo>
                      <a:pt x="223" y="1505"/>
                    </a:lnTo>
                    <a:lnTo>
                      <a:pt x="233" y="1523"/>
                    </a:lnTo>
                    <a:lnTo>
                      <a:pt x="239" y="1532"/>
                    </a:lnTo>
                    <a:lnTo>
                      <a:pt x="243" y="1540"/>
                    </a:lnTo>
                    <a:lnTo>
                      <a:pt x="247" y="1544"/>
                    </a:lnTo>
                    <a:lnTo>
                      <a:pt x="248" y="1545"/>
                    </a:lnTo>
                    <a:lnTo>
                      <a:pt x="247" y="1542"/>
                    </a:lnTo>
                    <a:lnTo>
                      <a:pt x="246" y="1533"/>
                    </a:lnTo>
                    <a:lnTo>
                      <a:pt x="242" y="1519"/>
                    </a:lnTo>
                    <a:lnTo>
                      <a:pt x="238" y="1499"/>
                    </a:lnTo>
                    <a:lnTo>
                      <a:pt x="233" y="1475"/>
                    </a:lnTo>
                    <a:lnTo>
                      <a:pt x="229" y="1447"/>
                    </a:lnTo>
                    <a:lnTo>
                      <a:pt x="226" y="1417"/>
                    </a:lnTo>
                    <a:lnTo>
                      <a:pt x="224" y="1384"/>
                    </a:lnTo>
                    <a:lnTo>
                      <a:pt x="224" y="1349"/>
                    </a:lnTo>
                    <a:lnTo>
                      <a:pt x="226" y="1324"/>
                    </a:lnTo>
                    <a:lnTo>
                      <a:pt x="230" y="1298"/>
                    </a:lnTo>
                    <a:lnTo>
                      <a:pt x="233" y="1280"/>
                    </a:lnTo>
                    <a:lnTo>
                      <a:pt x="238" y="1264"/>
                    </a:lnTo>
                    <a:lnTo>
                      <a:pt x="243" y="1248"/>
                    </a:lnTo>
                    <a:lnTo>
                      <a:pt x="250" y="1233"/>
                    </a:lnTo>
                    <a:lnTo>
                      <a:pt x="258" y="1219"/>
                    </a:lnTo>
                    <a:lnTo>
                      <a:pt x="265" y="1207"/>
                    </a:lnTo>
                    <a:lnTo>
                      <a:pt x="280" y="1189"/>
                    </a:lnTo>
                    <a:lnTo>
                      <a:pt x="294" y="1175"/>
                    </a:lnTo>
                    <a:lnTo>
                      <a:pt x="310" y="1162"/>
                    </a:lnTo>
                    <a:lnTo>
                      <a:pt x="326" y="1152"/>
                    </a:lnTo>
                    <a:lnTo>
                      <a:pt x="343" y="1143"/>
                    </a:lnTo>
                    <a:lnTo>
                      <a:pt x="358" y="1135"/>
                    </a:lnTo>
                    <a:lnTo>
                      <a:pt x="391" y="1122"/>
                    </a:lnTo>
                    <a:lnTo>
                      <a:pt x="418" y="1111"/>
                    </a:lnTo>
                    <a:lnTo>
                      <a:pt x="430" y="1107"/>
                    </a:lnTo>
                    <a:lnTo>
                      <a:pt x="438" y="1103"/>
                    </a:lnTo>
                    <a:lnTo>
                      <a:pt x="441" y="1102"/>
                    </a:lnTo>
                    <a:lnTo>
                      <a:pt x="444" y="1101"/>
                    </a:lnTo>
                    <a:lnTo>
                      <a:pt x="446" y="1100"/>
                    </a:lnTo>
                    <a:lnTo>
                      <a:pt x="447" y="1100"/>
                    </a:lnTo>
                    <a:lnTo>
                      <a:pt x="325" y="912"/>
                    </a:lnTo>
                    <a:close/>
                    <a:moveTo>
                      <a:pt x="1482" y="763"/>
                    </a:moveTo>
                    <a:lnTo>
                      <a:pt x="1505" y="763"/>
                    </a:lnTo>
                    <a:lnTo>
                      <a:pt x="1529" y="768"/>
                    </a:lnTo>
                    <a:lnTo>
                      <a:pt x="1551" y="776"/>
                    </a:lnTo>
                    <a:lnTo>
                      <a:pt x="1572" y="790"/>
                    </a:lnTo>
                    <a:lnTo>
                      <a:pt x="1590" y="805"/>
                    </a:lnTo>
                    <a:lnTo>
                      <a:pt x="1606" y="825"/>
                    </a:lnTo>
                    <a:lnTo>
                      <a:pt x="2011" y="1440"/>
                    </a:lnTo>
                    <a:lnTo>
                      <a:pt x="2707" y="1156"/>
                    </a:lnTo>
                    <a:lnTo>
                      <a:pt x="2726" y="1151"/>
                    </a:lnTo>
                    <a:lnTo>
                      <a:pt x="2745" y="1150"/>
                    </a:lnTo>
                    <a:lnTo>
                      <a:pt x="2762" y="1154"/>
                    </a:lnTo>
                    <a:lnTo>
                      <a:pt x="2780" y="1161"/>
                    </a:lnTo>
                    <a:lnTo>
                      <a:pt x="2794" y="1172"/>
                    </a:lnTo>
                    <a:lnTo>
                      <a:pt x="2807" y="1185"/>
                    </a:lnTo>
                    <a:lnTo>
                      <a:pt x="2816" y="1203"/>
                    </a:lnTo>
                    <a:lnTo>
                      <a:pt x="2821" y="1221"/>
                    </a:lnTo>
                    <a:lnTo>
                      <a:pt x="2822" y="1240"/>
                    </a:lnTo>
                    <a:lnTo>
                      <a:pt x="2819" y="1257"/>
                    </a:lnTo>
                    <a:lnTo>
                      <a:pt x="2812" y="1275"/>
                    </a:lnTo>
                    <a:lnTo>
                      <a:pt x="2802" y="1289"/>
                    </a:lnTo>
                    <a:lnTo>
                      <a:pt x="2787" y="1302"/>
                    </a:lnTo>
                    <a:lnTo>
                      <a:pt x="2770" y="1311"/>
                    </a:lnTo>
                    <a:lnTo>
                      <a:pt x="2767" y="1312"/>
                    </a:lnTo>
                    <a:lnTo>
                      <a:pt x="2759" y="1316"/>
                    </a:lnTo>
                    <a:lnTo>
                      <a:pt x="2746" y="1321"/>
                    </a:lnTo>
                    <a:lnTo>
                      <a:pt x="2728" y="1329"/>
                    </a:lnTo>
                    <a:lnTo>
                      <a:pt x="2706" y="1338"/>
                    </a:lnTo>
                    <a:lnTo>
                      <a:pt x="2679" y="1348"/>
                    </a:lnTo>
                    <a:lnTo>
                      <a:pt x="2650" y="1361"/>
                    </a:lnTo>
                    <a:lnTo>
                      <a:pt x="2618" y="1373"/>
                    </a:lnTo>
                    <a:lnTo>
                      <a:pt x="2583" y="1388"/>
                    </a:lnTo>
                    <a:lnTo>
                      <a:pt x="2546" y="1403"/>
                    </a:lnTo>
                    <a:lnTo>
                      <a:pt x="2506" y="1418"/>
                    </a:lnTo>
                    <a:lnTo>
                      <a:pt x="2466" y="1435"/>
                    </a:lnTo>
                    <a:lnTo>
                      <a:pt x="2424" y="1453"/>
                    </a:lnTo>
                    <a:lnTo>
                      <a:pt x="2382" y="1469"/>
                    </a:lnTo>
                    <a:lnTo>
                      <a:pt x="2339" y="1487"/>
                    </a:lnTo>
                    <a:lnTo>
                      <a:pt x="2297" y="1504"/>
                    </a:lnTo>
                    <a:lnTo>
                      <a:pt x="2256" y="1521"/>
                    </a:lnTo>
                    <a:lnTo>
                      <a:pt x="2215" y="1537"/>
                    </a:lnTo>
                    <a:lnTo>
                      <a:pt x="2176" y="1553"/>
                    </a:lnTo>
                    <a:lnTo>
                      <a:pt x="2138" y="1568"/>
                    </a:lnTo>
                    <a:lnTo>
                      <a:pt x="2103" y="1583"/>
                    </a:lnTo>
                    <a:lnTo>
                      <a:pt x="2071" y="1596"/>
                    </a:lnTo>
                    <a:lnTo>
                      <a:pt x="2041" y="1607"/>
                    </a:lnTo>
                    <a:lnTo>
                      <a:pt x="2015" y="1619"/>
                    </a:lnTo>
                    <a:lnTo>
                      <a:pt x="1993" y="1628"/>
                    </a:lnTo>
                    <a:lnTo>
                      <a:pt x="1975" y="1635"/>
                    </a:lnTo>
                    <a:lnTo>
                      <a:pt x="1961" y="1640"/>
                    </a:lnTo>
                    <a:lnTo>
                      <a:pt x="1953" y="1644"/>
                    </a:lnTo>
                    <a:lnTo>
                      <a:pt x="1951" y="1645"/>
                    </a:lnTo>
                    <a:lnTo>
                      <a:pt x="1923" y="1654"/>
                    </a:lnTo>
                    <a:lnTo>
                      <a:pt x="1896" y="1658"/>
                    </a:lnTo>
                    <a:lnTo>
                      <a:pt x="1873" y="1656"/>
                    </a:lnTo>
                    <a:lnTo>
                      <a:pt x="1851" y="1651"/>
                    </a:lnTo>
                    <a:lnTo>
                      <a:pt x="1830" y="1641"/>
                    </a:lnTo>
                    <a:lnTo>
                      <a:pt x="1811" y="1629"/>
                    </a:lnTo>
                    <a:lnTo>
                      <a:pt x="1793" y="1614"/>
                    </a:lnTo>
                    <a:lnTo>
                      <a:pt x="1779" y="1594"/>
                    </a:lnTo>
                    <a:lnTo>
                      <a:pt x="1372" y="978"/>
                    </a:lnTo>
                    <a:lnTo>
                      <a:pt x="1360" y="956"/>
                    </a:lnTo>
                    <a:lnTo>
                      <a:pt x="1353" y="932"/>
                    </a:lnTo>
                    <a:lnTo>
                      <a:pt x="1349" y="909"/>
                    </a:lnTo>
                    <a:lnTo>
                      <a:pt x="1350" y="885"/>
                    </a:lnTo>
                    <a:lnTo>
                      <a:pt x="1355" y="862"/>
                    </a:lnTo>
                    <a:lnTo>
                      <a:pt x="1363" y="839"/>
                    </a:lnTo>
                    <a:lnTo>
                      <a:pt x="1376" y="819"/>
                    </a:lnTo>
                    <a:lnTo>
                      <a:pt x="1392" y="801"/>
                    </a:lnTo>
                    <a:lnTo>
                      <a:pt x="1412" y="785"/>
                    </a:lnTo>
                    <a:lnTo>
                      <a:pt x="1435" y="773"/>
                    </a:lnTo>
                    <a:lnTo>
                      <a:pt x="1458" y="766"/>
                    </a:lnTo>
                    <a:lnTo>
                      <a:pt x="1482" y="763"/>
                    </a:lnTo>
                    <a:close/>
                    <a:moveTo>
                      <a:pt x="428" y="741"/>
                    </a:moveTo>
                    <a:lnTo>
                      <a:pt x="458" y="745"/>
                    </a:lnTo>
                    <a:lnTo>
                      <a:pt x="488" y="753"/>
                    </a:lnTo>
                    <a:lnTo>
                      <a:pt x="520" y="765"/>
                    </a:lnTo>
                    <a:lnTo>
                      <a:pt x="552" y="783"/>
                    </a:lnTo>
                    <a:lnTo>
                      <a:pt x="585" y="806"/>
                    </a:lnTo>
                    <a:lnTo>
                      <a:pt x="620" y="835"/>
                    </a:lnTo>
                    <a:lnTo>
                      <a:pt x="655" y="871"/>
                    </a:lnTo>
                    <a:lnTo>
                      <a:pt x="691" y="914"/>
                    </a:lnTo>
                    <a:lnTo>
                      <a:pt x="725" y="957"/>
                    </a:lnTo>
                    <a:lnTo>
                      <a:pt x="755" y="999"/>
                    </a:lnTo>
                    <a:lnTo>
                      <a:pt x="781" y="1038"/>
                    </a:lnTo>
                    <a:lnTo>
                      <a:pt x="802" y="1075"/>
                    </a:lnTo>
                    <a:lnTo>
                      <a:pt x="820" y="1109"/>
                    </a:lnTo>
                    <a:lnTo>
                      <a:pt x="833" y="1141"/>
                    </a:lnTo>
                    <a:lnTo>
                      <a:pt x="843" y="1172"/>
                    </a:lnTo>
                    <a:lnTo>
                      <a:pt x="850" y="1200"/>
                    </a:lnTo>
                    <a:lnTo>
                      <a:pt x="853" y="1226"/>
                    </a:lnTo>
                    <a:lnTo>
                      <a:pt x="854" y="1252"/>
                    </a:lnTo>
                    <a:lnTo>
                      <a:pt x="852" y="1276"/>
                    </a:lnTo>
                    <a:lnTo>
                      <a:pt x="846" y="1300"/>
                    </a:lnTo>
                    <a:lnTo>
                      <a:pt x="838" y="1321"/>
                    </a:lnTo>
                    <a:lnTo>
                      <a:pt x="829" y="1342"/>
                    </a:lnTo>
                    <a:lnTo>
                      <a:pt x="817" y="1363"/>
                    </a:lnTo>
                    <a:lnTo>
                      <a:pt x="804" y="1382"/>
                    </a:lnTo>
                    <a:lnTo>
                      <a:pt x="788" y="1402"/>
                    </a:lnTo>
                    <a:lnTo>
                      <a:pt x="772" y="1422"/>
                    </a:lnTo>
                    <a:lnTo>
                      <a:pt x="754" y="1441"/>
                    </a:lnTo>
                    <a:lnTo>
                      <a:pt x="736" y="1460"/>
                    </a:lnTo>
                    <a:lnTo>
                      <a:pt x="716" y="1479"/>
                    </a:lnTo>
                    <a:lnTo>
                      <a:pt x="696" y="1499"/>
                    </a:lnTo>
                    <a:lnTo>
                      <a:pt x="676" y="1520"/>
                    </a:lnTo>
                    <a:lnTo>
                      <a:pt x="661" y="1537"/>
                    </a:lnTo>
                    <a:lnTo>
                      <a:pt x="652" y="1558"/>
                    </a:lnTo>
                    <a:lnTo>
                      <a:pt x="648" y="1581"/>
                    </a:lnTo>
                    <a:lnTo>
                      <a:pt x="648" y="1605"/>
                    </a:lnTo>
                    <a:lnTo>
                      <a:pt x="652" y="1631"/>
                    </a:lnTo>
                    <a:lnTo>
                      <a:pt x="659" y="1660"/>
                    </a:lnTo>
                    <a:lnTo>
                      <a:pt x="670" y="1690"/>
                    </a:lnTo>
                    <a:lnTo>
                      <a:pt x="686" y="1721"/>
                    </a:lnTo>
                    <a:lnTo>
                      <a:pt x="703" y="1754"/>
                    </a:lnTo>
                    <a:lnTo>
                      <a:pt x="724" y="1787"/>
                    </a:lnTo>
                    <a:lnTo>
                      <a:pt x="748" y="1822"/>
                    </a:lnTo>
                    <a:lnTo>
                      <a:pt x="774" y="1857"/>
                    </a:lnTo>
                    <a:lnTo>
                      <a:pt x="803" y="1893"/>
                    </a:lnTo>
                    <a:lnTo>
                      <a:pt x="833" y="1930"/>
                    </a:lnTo>
                    <a:lnTo>
                      <a:pt x="864" y="1968"/>
                    </a:lnTo>
                    <a:lnTo>
                      <a:pt x="898" y="2005"/>
                    </a:lnTo>
                    <a:lnTo>
                      <a:pt x="932" y="2042"/>
                    </a:lnTo>
                    <a:lnTo>
                      <a:pt x="968" y="2080"/>
                    </a:lnTo>
                    <a:lnTo>
                      <a:pt x="1003" y="2116"/>
                    </a:lnTo>
                    <a:lnTo>
                      <a:pt x="1039" y="2153"/>
                    </a:lnTo>
                    <a:lnTo>
                      <a:pt x="1076" y="2190"/>
                    </a:lnTo>
                    <a:lnTo>
                      <a:pt x="1114" y="2226"/>
                    </a:lnTo>
                    <a:lnTo>
                      <a:pt x="1151" y="2261"/>
                    </a:lnTo>
                    <a:lnTo>
                      <a:pt x="1188" y="2295"/>
                    </a:lnTo>
                    <a:lnTo>
                      <a:pt x="1226" y="2328"/>
                    </a:lnTo>
                    <a:lnTo>
                      <a:pt x="1263" y="2360"/>
                    </a:lnTo>
                    <a:lnTo>
                      <a:pt x="1300" y="2390"/>
                    </a:lnTo>
                    <a:lnTo>
                      <a:pt x="1337" y="2418"/>
                    </a:lnTo>
                    <a:lnTo>
                      <a:pt x="1372" y="2444"/>
                    </a:lnTo>
                    <a:lnTo>
                      <a:pt x="1407" y="2467"/>
                    </a:lnTo>
                    <a:lnTo>
                      <a:pt x="1441" y="2488"/>
                    </a:lnTo>
                    <a:lnTo>
                      <a:pt x="1473" y="2507"/>
                    </a:lnTo>
                    <a:lnTo>
                      <a:pt x="1505" y="2521"/>
                    </a:lnTo>
                    <a:lnTo>
                      <a:pt x="1535" y="2532"/>
                    </a:lnTo>
                    <a:lnTo>
                      <a:pt x="1563" y="2541"/>
                    </a:lnTo>
                    <a:lnTo>
                      <a:pt x="1590" y="2545"/>
                    </a:lnTo>
                    <a:lnTo>
                      <a:pt x="1614" y="2544"/>
                    </a:lnTo>
                    <a:lnTo>
                      <a:pt x="1637" y="2540"/>
                    </a:lnTo>
                    <a:lnTo>
                      <a:pt x="1658" y="2530"/>
                    </a:lnTo>
                    <a:lnTo>
                      <a:pt x="1675" y="2516"/>
                    </a:lnTo>
                    <a:lnTo>
                      <a:pt x="1696" y="2495"/>
                    </a:lnTo>
                    <a:lnTo>
                      <a:pt x="1716" y="2476"/>
                    </a:lnTo>
                    <a:lnTo>
                      <a:pt x="1735" y="2456"/>
                    </a:lnTo>
                    <a:lnTo>
                      <a:pt x="1755" y="2437"/>
                    </a:lnTo>
                    <a:lnTo>
                      <a:pt x="1774" y="2420"/>
                    </a:lnTo>
                    <a:lnTo>
                      <a:pt x="1793" y="2403"/>
                    </a:lnTo>
                    <a:lnTo>
                      <a:pt x="1813" y="2388"/>
                    </a:lnTo>
                    <a:lnTo>
                      <a:pt x="1833" y="2374"/>
                    </a:lnTo>
                    <a:lnTo>
                      <a:pt x="1854" y="2363"/>
                    </a:lnTo>
                    <a:lnTo>
                      <a:pt x="1874" y="2354"/>
                    </a:lnTo>
                    <a:lnTo>
                      <a:pt x="1897" y="2346"/>
                    </a:lnTo>
                    <a:lnTo>
                      <a:pt x="1920" y="2341"/>
                    </a:lnTo>
                    <a:lnTo>
                      <a:pt x="1944" y="2338"/>
                    </a:lnTo>
                    <a:lnTo>
                      <a:pt x="1970" y="2339"/>
                    </a:lnTo>
                    <a:lnTo>
                      <a:pt x="1996" y="2342"/>
                    </a:lnTo>
                    <a:lnTo>
                      <a:pt x="2025" y="2349"/>
                    </a:lnTo>
                    <a:lnTo>
                      <a:pt x="2056" y="2359"/>
                    </a:lnTo>
                    <a:lnTo>
                      <a:pt x="2088" y="2372"/>
                    </a:lnTo>
                    <a:lnTo>
                      <a:pt x="2122" y="2390"/>
                    </a:lnTo>
                    <a:lnTo>
                      <a:pt x="2159" y="2411"/>
                    </a:lnTo>
                    <a:lnTo>
                      <a:pt x="2199" y="2436"/>
                    </a:lnTo>
                    <a:lnTo>
                      <a:pt x="2240" y="2466"/>
                    </a:lnTo>
                    <a:lnTo>
                      <a:pt x="2285" y="2500"/>
                    </a:lnTo>
                    <a:lnTo>
                      <a:pt x="2327" y="2536"/>
                    </a:lnTo>
                    <a:lnTo>
                      <a:pt x="2362" y="2572"/>
                    </a:lnTo>
                    <a:lnTo>
                      <a:pt x="2391" y="2606"/>
                    </a:lnTo>
                    <a:lnTo>
                      <a:pt x="2415" y="2639"/>
                    </a:lnTo>
                    <a:lnTo>
                      <a:pt x="2433" y="2672"/>
                    </a:lnTo>
                    <a:lnTo>
                      <a:pt x="2445" y="2703"/>
                    </a:lnTo>
                    <a:lnTo>
                      <a:pt x="2453" y="2733"/>
                    </a:lnTo>
                    <a:lnTo>
                      <a:pt x="2456" y="2763"/>
                    </a:lnTo>
                    <a:lnTo>
                      <a:pt x="2455" y="2791"/>
                    </a:lnTo>
                    <a:lnTo>
                      <a:pt x="2450" y="2819"/>
                    </a:lnTo>
                    <a:lnTo>
                      <a:pt x="2443" y="2846"/>
                    </a:lnTo>
                    <a:lnTo>
                      <a:pt x="2432" y="2873"/>
                    </a:lnTo>
                    <a:lnTo>
                      <a:pt x="2418" y="2899"/>
                    </a:lnTo>
                    <a:lnTo>
                      <a:pt x="2402" y="2924"/>
                    </a:lnTo>
                    <a:lnTo>
                      <a:pt x="2383" y="2947"/>
                    </a:lnTo>
                    <a:lnTo>
                      <a:pt x="2363" y="2971"/>
                    </a:lnTo>
                    <a:lnTo>
                      <a:pt x="2343" y="2995"/>
                    </a:lnTo>
                    <a:lnTo>
                      <a:pt x="2321" y="3017"/>
                    </a:lnTo>
                    <a:lnTo>
                      <a:pt x="2299" y="3039"/>
                    </a:lnTo>
                    <a:lnTo>
                      <a:pt x="2276" y="3061"/>
                    </a:lnTo>
                    <a:lnTo>
                      <a:pt x="2253" y="3083"/>
                    </a:lnTo>
                    <a:lnTo>
                      <a:pt x="2232" y="3103"/>
                    </a:lnTo>
                    <a:lnTo>
                      <a:pt x="2211" y="3123"/>
                    </a:lnTo>
                    <a:lnTo>
                      <a:pt x="2188" y="3142"/>
                    </a:lnTo>
                    <a:lnTo>
                      <a:pt x="2159" y="3159"/>
                    </a:lnTo>
                    <a:lnTo>
                      <a:pt x="2127" y="3171"/>
                    </a:lnTo>
                    <a:lnTo>
                      <a:pt x="2091" y="3181"/>
                    </a:lnTo>
                    <a:lnTo>
                      <a:pt x="2050" y="3187"/>
                    </a:lnTo>
                    <a:lnTo>
                      <a:pt x="2006" y="3189"/>
                    </a:lnTo>
                    <a:lnTo>
                      <a:pt x="1958" y="3188"/>
                    </a:lnTo>
                    <a:lnTo>
                      <a:pt x="1907" y="3183"/>
                    </a:lnTo>
                    <a:lnTo>
                      <a:pt x="1854" y="3173"/>
                    </a:lnTo>
                    <a:lnTo>
                      <a:pt x="1797" y="3161"/>
                    </a:lnTo>
                    <a:lnTo>
                      <a:pt x="1736" y="3144"/>
                    </a:lnTo>
                    <a:lnTo>
                      <a:pt x="1673" y="3124"/>
                    </a:lnTo>
                    <a:lnTo>
                      <a:pt x="1609" y="3100"/>
                    </a:lnTo>
                    <a:lnTo>
                      <a:pt x="1542" y="3071"/>
                    </a:lnTo>
                    <a:lnTo>
                      <a:pt x="1472" y="3039"/>
                    </a:lnTo>
                    <a:lnTo>
                      <a:pt x="1402" y="3002"/>
                    </a:lnTo>
                    <a:lnTo>
                      <a:pt x="1329" y="2962"/>
                    </a:lnTo>
                    <a:lnTo>
                      <a:pt x="1256" y="2916"/>
                    </a:lnTo>
                    <a:lnTo>
                      <a:pt x="1180" y="2868"/>
                    </a:lnTo>
                    <a:lnTo>
                      <a:pt x="1103" y="2814"/>
                    </a:lnTo>
                    <a:lnTo>
                      <a:pt x="1027" y="2755"/>
                    </a:lnTo>
                    <a:lnTo>
                      <a:pt x="949" y="2693"/>
                    </a:lnTo>
                    <a:lnTo>
                      <a:pt x="870" y="2626"/>
                    </a:lnTo>
                    <a:lnTo>
                      <a:pt x="792" y="2555"/>
                    </a:lnTo>
                    <a:lnTo>
                      <a:pt x="713" y="2479"/>
                    </a:lnTo>
                    <a:lnTo>
                      <a:pt x="637" y="2400"/>
                    </a:lnTo>
                    <a:lnTo>
                      <a:pt x="565" y="2322"/>
                    </a:lnTo>
                    <a:lnTo>
                      <a:pt x="497" y="2243"/>
                    </a:lnTo>
                    <a:lnTo>
                      <a:pt x="435" y="2166"/>
                    </a:lnTo>
                    <a:lnTo>
                      <a:pt x="377" y="2089"/>
                    </a:lnTo>
                    <a:lnTo>
                      <a:pt x="323" y="2013"/>
                    </a:lnTo>
                    <a:lnTo>
                      <a:pt x="274" y="1939"/>
                    </a:lnTo>
                    <a:lnTo>
                      <a:pt x="228" y="1864"/>
                    </a:lnTo>
                    <a:lnTo>
                      <a:pt x="188" y="1792"/>
                    </a:lnTo>
                    <a:lnTo>
                      <a:pt x="150" y="1722"/>
                    </a:lnTo>
                    <a:lnTo>
                      <a:pt x="118" y="1653"/>
                    </a:lnTo>
                    <a:lnTo>
                      <a:pt x="90" y="1586"/>
                    </a:lnTo>
                    <a:lnTo>
                      <a:pt x="65" y="1522"/>
                    </a:lnTo>
                    <a:lnTo>
                      <a:pt x="45" y="1460"/>
                    </a:lnTo>
                    <a:lnTo>
                      <a:pt x="28" y="1400"/>
                    </a:lnTo>
                    <a:lnTo>
                      <a:pt x="16" y="1343"/>
                    </a:lnTo>
                    <a:lnTo>
                      <a:pt x="6" y="1288"/>
                    </a:lnTo>
                    <a:lnTo>
                      <a:pt x="1" y="1238"/>
                    </a:lnTo>
                    <a:lnTo>
                      <a:pt x="0" y="1190"/>
                    </a:lnTo>
                    <a:lnTo>
                      <a:pt x="2" y="1146"/>
                    </a:lnTo>
                    <a:lnTo>
                      <a:pt x="8" y="1106"/>
                    </a:lnTo>
                    <a:lnTo>
                      <a:pt x="18" y="1070"/>
                    </a:lnTo>
                    <a:lnTo>
                      <a:pt x="30" y="1038"/>
                    </a:lnTo>
                    <a:lnTo>
                      <a:pt x="47" y="1010"/>
                    </a:lnTo>
                    <a:lnTo>
                      <a:pt x="66" y="986"/>
                    </a:lnTo>
                    <a:lnTo>
                      <a:pt x="87" y="965"/>
                    </a:lnTo>
                    <a:lnTo>
                      <a:pt x="108" y="944"/>
                    </a:lnTo>
                    <a:lnTo>
                      <a:pt x="128" y="921"/>
                    </a:lnTo>
                    <a:lnTo>
                      <a:pt x="150" y="899"/>
                    </a:lnTo>
                    <a:lnTo>
                      <a:pt x="173" y="877"/>
                    </a:lnTo>
                    <a:lnTo>
                      <a:pt x="195" y="855"/>
                    </a:lnTo>
                    <a:lnTo>
                      <a:pt x="219" y="834"/>
                    </a:lnTo>
                    <a:lnTo>
                      <a:pt x="242" y="815"/>
                    </a:lnTo>
                    <a:lnTo>
                      <a:pt x="266" y="796"/>
                    </a:lnTo>
                    <a:lnTo>
                      <a:pt x="292" y="781"/>
                    </a:lnTo>
                    <a:lnTo>
                      <a:pt x="318" y="766"/>
                    </a:lnTo>
                    <a:lnTo>
                      <a:pt x="344" y="756"/>
                    </a:lnTo>
                    <a:lnTo>
                      <a:pt x="372" y="747"/>
                    </a:lnTo>
                    <a:lnTo>
                      <a:pt x="400" y="742"/>
                    </a:lnTo>
                    <a:lnTo>
                      <a:pt x="428" y="741"/>
                    </a:lnTo>
                    <a:close/>
                    <a:moveTo>
                      <a:pt x="1896" y="0"/>
                    </a:moveTo>
                    <a:lnTo>
                      <a:pt x="1995" y="4"/>
                    </a:lnTo>
                    <a:lnTo>
                      <a:pt x="2094" y="14"/>
                    </a:lnTo>
                    <a:lnTo>
                      <a:pt x="2190" y="29"/>
                    </a:lnTo>
                    <a:lnTo>
                      <a:pt x="2285" y="51"/>
                    </a:lnTo>
                    <a:lnTo>
                      <a:pt x="2377" y="78"/>
                    </a:lnTo>
                    <a:lnTo>
                      <a:pt x="2466" y="111"/>
                    </a:lnTo>
                    <a:lnTo>
                      <a:pt x="2553" y="149"/>
                    </a:lnTo>
                    <a:lnTo>
                      <a:pt x="2637" y="192"/>
                    </a:lnTo>
                    <a:lnTo>
                      <a:pt x="2718" y="241"/>
                    </a:lnTo>
                    <a:lnTo>
                      <a:pt x="2794" y="293"/>
                    </a:lnTo>
                    <a:lnTo>
                      <a:pt x="2869" y="351"/>
                    </a:lnTo>
                    <a:lnTo>
                      <a:pt x="2938" y="413"/>
                    </a:lnTo>
                    <a:lnTo>
                      <a:pt x="3005" y="479"/>
                    </a:lnTo>
                    <a:lnTo>
                      <a:pt x="3067" y="549"/>
                    </a:lnTo>
                    <a:lnTo>
                      <a:pt x="3125" y="623"/>
                    </a:lnTo>
                    <a:lnTo>
                      <a:pt x="3178" y="700"/>
                    </a:lnTo>
                    <a:lnTo>
                      <a:pt x="3226" y="781"/>
                    </a:lnTo>
                    <a:lnTo>
                      <a:pt x="3270" y="863"/>
                    </a:lnTo>
                    <a:lnTo>
                      <a:pt x="3308" y="950"/>
                    </a:lnTo>
                    <a:lnTo>
                      <a:pt x="3341" y="1040"/>
                    </a:lnTo>
                    <a:lnTo>
                      <a:pt x="3368" y="1130"/>
                    </a:lnTo>
                    <a:lnTo>
                      <a:pt x="3390" y="1224"/>
                    </a:lnTo>
                    <a:lnTo>
                      <a:pt x="3407" y="1320"/>
                    </a:lnTo>
                    <a:lnTo>
                      <a:pt x="3416" y="1418"/>
                    </a:lnTo>
                    <a:lnTo>
                      <a:pt x="3419" y="1519"/>
                    </a:lnTo>
                    <a:lnTo>
                      <a:pt x="3416" y="1614"/>
                    </a:lnTo>
                    <a:lnTo>
                      <a:pt x="3408" y="1709"/>
                    </a:lnTo>
                    <a:lnTo>
                      <a:pt x="3393" y="1800"/>
                    </a:lnTo>
                    <a:lnTo>
                      <a:pt x="3372" y="1891"/>
                    </a:lnTo>
                    <a:lnTo>
                      <a:pt x="3348" y="1979"/>
                    </a:lnTo>
                    <a:lnTo>
                      <a:pt x="3316" y="2066"/>
                    </a:lnTo>
                    <a:lnTo>
                      <a:pt x="3281" y="2149"/>
                    </a:lnTo>
                    <a:lnTo>
                      <a:pt x="3241" y="2230"/>
                    </a:lnTo>
                    <a:lnTo>
                      <a:pt x="3196" y="2308"/>
                    </a:lnTo>
                    <a:lnTo>
                      <a:pt x="3147" y="2384"/>
                    </a:lnTo>
                    <a:lnTo>
                      <a:pt x="3094" y="2456"/>
                    </a:lnTo>
                    <a:lnTo>
                      <a:pt x="3036" y="2524"/>
                    </a:lnTo>
                    <a:lnTo>
                      <a:pt x="2975" y="2589"/>
                    </a:lnTo>
                    <a:lnTo>
                      <a:pt x="2909" y="2651"/>
                    </a:lnTo>
                    <a:lnTo>
                      <a:pt x="2840" y="2709"/>
                    </a:lnTo>
                    <a:lnTo>
                      <a:pt x="2768" y="2763"/>
                    </a:lnTo>
                    <a:lnTo>
                      <a:pt x="2693" y="2811"/>
                    </a:lnTo>
                    <a:lnTo>
                      <a:pt x="2614" y="2856"/>
                    </a:lnTo>
                    <a:lnTo>
                      <a:pt x="2620" y="2823"/>
                    </a:lnTo>
                    <a:lnTo>
                      <a:pt x="2623" y="2789"/>
                    </a:lnTo>
                    <a:lnTo>
                      <a:pt x="2624" y="2754"/>
                    </a:lnTo>
                    <a:lnTo>
                      <a:pt x="2619" y="2706"/>
                    </a:lnTo>
                    <a:lnTo>
                      <a:pt x="2608" y="2658"/>
                    </a:lnTo>
                    <a:lnTo>
                      <a:pt x="2590" y="2612"/>
                    </a:lnTo>
                    <a:lnTo>
                      <a:pt x="2657" y="2565"/>
                    </a:lnTo>
                    <a:lnTo>
                      <a:pt x="2722" y="2516"/>
                    </a:lnTo>
                    <a:lnTo>
                      <a:pt x="2783" y="2463"/>
                    </a:lnTo>
                    <a:lnTo>
                      <a:pt x="2840" y="2405"/>
                    </a:lnTo>
                    <a:lnTo>
                      <a:pt x="2894" y="2345"/>
                    </a:lnTo>
                    <a:lnTo>
                      <a:pt x="2944" y="2281"/>
                    </a:lnTo>
                    <a:lnTo>
                      <a:pt x="2990" y="2214"/>
                    </a:lnTo>
                    <a:lnTo>
                      <a:pt x="3033" y="2144"/>
                    </a:lnTo>
                    <a:lnTo>
                      <a:pt x="3070" y="2072"/>
                    </a:lnTo>
                    <a:lnTo>
                      <a:pt x="3103" y="1997"/>
                    </a:lnTo>
                    <a:lnTo>
                      <a:pt x="3131" y="1919"/>
                    </a:lnTo>
                    <a:lnTo>
                      <a:pt x="3155" y="1840"/>
                    </a:lnTo>
                    <a:lnTo>
                      <a:pt x="3172" y="1758"/>
                    </a:lnTo>
                    <a:lnTo>
                      <a:pt x="3186" y="1674"/>
                    </a:lnTo>
                    <a:lnTo>
                      <a:pt x="2921" y="1519"/>
                    </a:lnTo>
                    <a:lnTo>
                      <a:pt x="3186" y="1363"/>
                    </a:lnTo>
                    <a:lnTo>
                      <a:pt x="3172" y="1275"/>
                    </a:lnTo>
                    <a:lnTo>
                      <a:pt x="3153" y="1189"/>
                    </a:lnTo>
                    <a:lnTo>
                      <a:pt x="3128" y="1107"/>
                    </a:lnTo>
                    <a:lnTo>
                      <a:pt x="3097" y="1025"/>
                    </a:lnTo>
                    <a:lnTo>
                      <a:pt x="3062" y="948"/>
                    </a:lnTo>
                    <a:lnTo>
                      <a:pt x="3021" y="872"/>
                    </a:lnTo>
                    <a:lnTo>
                      <a:pt x="2976" y="800"/>
                    </a:lnTo>
                    <a:lnTo>
                      <a:pt x="2926" y="731"/>
                    </a:lnTo>
                    <a:lnTo>
                      <a:pt x="2872" y="665"/>
                    </a:lnTo>
                    <a:lnTo>
                      <a:pt x="2814" y="603"/>
                    </a:lnTo>
                    <a:lnTo>
                      <a:pt x="2752" y="545"/>
                    </a:lnTo>
                    <a:lnTo>
                      <a:pt x="2687" y="491"/>
                    </a:lnTo>
                    <a:lnTo>
                      <a:pt x="2617" y="442"/>
                    </a:lnTo>
                    <a:lnTo>
                      <a:pt x="2545" y="397"/>
                    </a:lnTo>
                    <a:lnTo>
                      <a:pt x="2469" y="356"/>
                    </a:lnTo>
                    <a:lnTo>
                      <a:pt x="2390" y="321"/>
                    </a:lnTo>
                    <a:lnTo>
                      <a:pt x="2309" y="291"/>
                    </a:lnTo>
                    <a:lnTo>
                      <a:pt x="2225" y="266"/>
                    </a:lnTo>
                    <a:lnTo>
                      <a:pt x="2139" y="247"/>
                    </a:lnTo>
                    <a:lnTo>
                      <a:pt x="2051" y="233"/>
                    </a:lnTo>
                    <a:lnTo>
                      <a:pt x="1896" y="497"/>
                    </a:lnTo>
                    <a:lnTo>
                      <a:pt x="1740" y="233"/>
                    </a:lnTo>
                    <a:lnTo>
                      <a:pt x="1651" y="247"/>
                    </a:lnTo>
                    <a:lnTo>
                      <a:pt x="1565" y="266"/>
                    </a:lnTo>
                    <a:lnTo>
                      <a:pt x="1482" y="291"/>
                    </a:lnTo>
                    <a:lnTo>
                      <a:pt x="1401" y="321"/>
                    </a:lnTo>
                    <a:lnTo>
                      <a:pt x="1322" y="357"/>
                    </a:lnTo>
                    <a:lnTo>
                      <a:pt x="1246" y="398"/>
                    </a:lnTo>
                    <a:lnTo>
                      <a:pt x="1174" y="443"/>
                    </a:lnTo>
                    <a:lnTo>
                      <a:pt x="1105" y="493"/>
                    </a:lnTo>
                    <a:lnTo>
                      <a:pt x="1039" y="546"/>
                    </a:lnTo>
                    <a:lnTo>
                      <a:pt x="977" y="604"/>
                    </a:lnTo>
                    <a:lnTo>
                      <a:pt x="919" y="666"/>
                    </a:lnTo>
                    <a:lnTo>
                      <a:pt x="865" y="732"/>
                    </a:lnTo>
                    <a:lnTo>
                      <a:pt x="815" y="801"/>
                    </a:lnTo>
                    <a:lnTo>
                      <a:pt x="775" y="755"/>
                    </a:lnTo>
                    <a:lnTo>
                      <a:pt x="734" y="713"/>
                    </a:lnTo>
                    <a:lnTo>
                      <a:pt x="691" y="678"/>
                    </a:lnTo>
                    <a:lnTo>
                      <a:pt x="649" y="647"/>
                    </a:lnTo>
                    <a:lnTo>
                      <a:pt x="702" y="576"/>
                    </a:lnTo>
                    <a:lnTo>
                      <a:pt x="760" y="508"/>
                    </a:lnTo>
                    <a:lnTo>
                      <a:pt x="823" y="443"/>
                    </a:lnTo>
                    <a:lnTo>
                      <a:pt x="888" y="382"/>
                    </a:lnTo>
                    <a:lnTo>
                      <a:pt x="956" y="324"/>
                    </a:lnTo>
                    <a:lnTo>
                      <a:pt x="1029" y="271"/>
                    </a:lnTo>
                    <a:lnTo>
                      <a:pt x="1104" y="222"/>
                    </a:lnTo>
                    <a:lnTo>
                      <a:pt x="1182" y="178"/>
                    </a:lnTo>
                    <a:lnTo>
                      <a:pt x="1264" y="137"/>
                    </a:lnTo>
                    <a:lnTo>
                      <a:pt x="1348" y="102"/>
                    </a:lnTo>
                    <a:lnTo>
                      <a:pt x="1434" y="71"/>
                    </a:lnTo>
                    <a:lnTo>
                      <a:pt x="1522" y="47"/>
                    </a:lnTo>
                    <a:lnTo>
                      <a:pt x="1613" y="27"/>
                    </a:lnTo>
                    <a:lnTo>
                      <a:pt x="1705" y="13"/>
                    </a:lnTo>
                    <a:lnTo>
                      <a:pt x="1800" y="3"/>
                    </a:lnTo>
                    <a:lnTo>
                      <a:pt x="189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682043"/>
                <a:endParaRPr lang="en-US" sz="1400">
                  <a:solidFill>
                    <a:prstClr val="black"/>
                  </a:solidFill>
                  <a:latin typeface="Calibri"/>
                  <a:cs typeface="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3861721" y="3514060"/>
            <a:ext cx="4269920" cy="581732"/>
            <a:chOff x="5148943" y="4667132"/>
            <a:chExt cx="5693227" cy="775643"/>
          </a:xfrm>
        </p:grpSpPr>
        <p:grpSp>
          <p:nvGrpSpPr>
            <p:cNvPr id="6" name="Group 5"/>
            <p:cNvGrpSpPr/>
            <p:nvPr/>
          </p:nvGrpSpPr>
          <p:grpSpPr>
            <a:xfrm>
              <a:off x="5148943" y="4667132"/>
              <a:ext cx="5693227" cy="775643"/>
              <a:chOff x="5148943" y="4246932"/>
              <a:chExt cx="5693227" cy="775643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148943" y="4246932"/>
                <a:ext cx="5693227" cy="77564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00332" defTabSz="682043"/>
                <a:r>
                  <a:rPr lang="en-US" sz="14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Calibri"/>
                    <a:cs typeface="Arial"/>
                  </a:rPr>
                  <a:t>What if someone keeps asking questions?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5356859" y="4360434"/>
                <a:ext cx="548640" cy="54864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2043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Freeform 6"/>
            <p:cNvSpPr>
              <a:spLocks noEditPoints="1"/>
            </p:cNvSpPr>
            <p:nvPr/>
          </p:nvSpPr>
          <p:spPr bwMode="auto">
            <a:xfrm>
              <a:off x="5502549" y="4924678"/>
              <a:ext cx="274320" cy="273957"/>
            </a:xfrm>
            <a:custGeom>
              <a:avLst/>
              <a:gdLst>
                <a:gd name="T0" fmla="*/ 1295 w 3456"/>
                <a:gd name="T1" fmla="*/ 917 h 3456"/>
                <a:gd name="T2" fmla="*/ 1370 w 3456"/>
                <a:gd name="T3" fmla="*/ 1006 h 3456"/>
                <a:gd name="T4" fmla="*/ 1446 w 3456"/>
                <a:gd name="T5" fmla="*/ 1191 h 3456"/>
                <a:gd name="T6" fmla="*/ 1496 w 3456"/>
                <a:gd name="T7" fmla="*/ 1306 h 3456"/>
                <a:gd name="T8" fmla="*/ 1465 w 3456"/>
                <a:gd name="T9" fmla="*/ 1418 h 3456"/>
                <a:gd name="T10" fmla="*/ 1372 w 3456"/>
                <a:gd name="T11" fmla="*/ 1526 h 3456"/>
                <a:gd name="T12" fmla="*/ 1390 w 3456"/>
                <a:gd name="T13" fmla="*/ 1622 h 3456"/>
                <a:gd name="T14" fmla="*/ 1539 w 3456"/>
                <a:gd name="T15" fmla="*/ 1815 h 3456"/>
                <a:gd name="T16" fmla="*/ 1814 w 3456"/>
                <a:gd name="T17" fmla="*/ 2024 h 3456"/>
                <a:gd name="T18" fmla="*/ 1973 w 3456"/>
                <a:gd name="T19" fmla="*/ 2095 h 3456"/>
                <a:gd name="T20" fmla="*/ 2061 w 3456"/>
                <a:gd name="T21" fmla="*/ 2032 h 3456"/>
                <a:gd name="T22" fmla="*/ 2158 w 3456"/>
                <a:gd name="T23" fmla="*/ 1909 h 3456"/>
                <a:gd name="T24" fmla="*/ 2263 w 3456"/>
                <a:gd name="T25" fmla="*/ 1893 h 3456"/>
                <a:gd name="T26" fmla="*/ 2419 w 3456"/>
                <a:gd name="T27" fmla="*/ 1966 h 3456"/>
                <a:gd name="T28" fmla="*/ 2560 w 3456"/>
                <a:gd name="T29" fmla="*/ 2035 h 3456"/>
                <a:gd name="T30" fmla="*/ 2622 w 3456"/>
                <a:gd name="T31" fmla="*/ 2115 h 3456"/>
                <a:gd name="T32" fmla="*/ 2565 w 3456"/>
                <a:gd name="T33" fmla="*/ 2314 h 3456"/>
                <a:gd name="T34" fmla="*/ 2383 w 3456"/>
                <a:gd name="T35" fmla="*/ 2443 h 3456"/>
                <a:gd name="T36" fmla="*/ 2274 w 3456"/>
                <a:gd name="T37" fmla="*/ 2471 h 3456"/>
                <a:gd name="T38" fmla="*/ 2192 w 3456"/>
                <a:gd name="T39" fmla="*/ 2477 h 3456"/>
                <a:gd name="T40" fmla="*/ 2003 w 3456"/>
                <a:gd name="T41" fmla="*/ 2431 h 3456"/>
                <a:gd name="T42" fmla="*/ 1648 w 3456"/>
                <a:gd name="T43" fmla="*/ 2280 h 3456"/>
                <a:gd name="T44" fmla="*/ 1341 w 3456"/>
                <a:gd name="T45" fmla="*/ 2034 h 3456"/>
                <a:gd name="T46" fmla="*/ 1153 w 3456"/>
                <a:gd name="T47" fmla="*/ 1811 h 3456"/>
                <a:gd name="T48" fmla="*/ 1087 w 3456"/>
                <a:gd name="T49" fmla="*/ 1718 h 3456"/>
                <a:gd name="T50" fmla="*/ 985 w 3456"/>
                <a:gd name="T51" fmla="*/ 1541 h 3456"/>
                <a:gd name="T52" fmla="*/ 934 w 3456"/>
                <a:gd name="T53" fmla="*/ 1265 h 3456"/>
                <a:gd name="T54" fmla="*/ 1013 w 3456"/>
                <a:gd name="T55" fmla="*/ 1043 h 3456"/>
                <a:gd name="T56" fmla="*/ 1116 w 3456"/>
                <a:gd name="T57" fmla="*/ 935 h 3456"/>
                <a:gd name="T58" fmla="*/ 1566 w 3456"/>
                <a:gd name="T59" fmla="*/ 281 h 3456"/>
                <a:gd name="T60" fmla="*/ 962 w 3456"/>
                <a:gd name="T61" fmla="*/ 510 h 3456"/>
                <a:gd name="T62" fmla="*/ 528 w 3456"/>
                <a:gd name="T63" fmla="*/ 970 h 3456"/>
                <a:gd name="T64" fmla="*/ 336 w 3456"/>
                <a:gd name="T65" fmla="*/ 1587 h 3456"/>
                <a:gd name="T66" fmla="*/ 436 w 3456"/>
                <a:gd name="T67" fmla="*/ 2210 h 3456"/>
                <a:gd name="T68" fmla="*/ 1051 w 3456"/>
                <a:gd name="T69" fmla="*/ 2911 h 3456"/>
                <a:gd name="T70" fmla="*/ 1664 w 3456"/>
                <a:gd name="T71" fmla="*/ 3096 h 3456"/>
                <a:gd name="T72" fmla="*/ 2314 w 3456"/>
                <a:gd name="T73" fmla="*/ 2988 h 3456"/>
                <a:gd name="T74" fmla="*/ 2830 w 3456"/>
                <a:gd name="T75" fmla="*/ 2618 h 3456"/>
                <a:gd name="T76" fmla="*/ 3134 w 3456"/>
                <a:gd name="T77" fmla="*/ 2059 h 3456"/>
                <a:gd name="T78" fmla="*/ 3156 w 3456"/>
                <a:gd name="T79" fmla="*/ 1398 h 3456"/>
                <a:gd name="T80" fmla="*/ 2888 w 3456"/>
                <a:gd name="T81" fmla="*/ 819 h 3456"/>
                <a:gd name="T82" fmla="*/ 2398 w 3456"/>
                <a:gd name="T83" fmla="*/ 418 h 3456"/>
                <a:gd name="T84" fmla="*/ 1759 w 3456"/>
                <a:gd name="T85" fmla="*/ 268 h 3456"/>
                <a:gd name="T86" fmla="*/ 2373 w 3456"/>
                <a:gd name="T87" fmla="*/ 113 h 3456"/>
                <a:gd name="T88" fmla="*/ 2960 w 3456"/>
                <a:gd name="T89" fmla="*/ 493 h 3456"/>
                <a:gd name="T90" fmla="*/ 3342 w 3456"/>
                <a:gd name="T91" fmla="*/ 1076 h 3456"/>
                <a:gd name="T92" fmla="*/ 3453 w 3456"/>
                <a:gd name="T93" fmla="*/ 1790 h 3456"/>
                <a:gd name="T94" fmla="*/ 3257 w 3456"/>
                <a:gd name="T95" fmla="*/ 2475 h 3456"/>
                <a:gd name="T96" fmla="*/ 2810 w 3456"/>
                <a:gd name="T97" fmla="*/ 3006 h 3456"/>
                <a:gd name="T98" fmla="*/ 2177 w 3456"/>
                <a:gd name="T99" fmla="*/ 3316 h 3456"/>
                <a:gd name="T100" fmla="*/ 1468 w 3456"/>
                <a:gd name="T101" fmla="*/ 3342 h 3456"/>
                <a:gd name="T102" fmla="*/ 0 w 3456"/>
                <a:gd name="T103" fmla="*/ 3456 h 3456"/>
                <a:gd name="T104" fmla="*/ 91 w 3456"/>
                <a:gd name="T105" fmla="*/ 1994 h 3456"/>
                <a:gd name="T106" fmla="*/ 114 w 3456"/>
                <a:gd name="T107" fmla="*/ 1269 h 3456"/>
                <a:gd name="T108" fmla="*/ 426 w 3456"/>
                <a:gd name="T109" fmla="*/ 642 h 3456"/>
                <a:gd name="T110" fmla="*/ 961 w 3456"/>
                <a:gd name="T111" fmla="*/ 197 h 3456"/>
                <a:gd name="T112" fmla="*/ 1653 w 3456"/>
                <a:gd name="T113" fmla="*/ 3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456" h="3456">
                  <a:moveTo>
                    <a:pt x="1189" y="915"/>
                  </a:moveTo>
                  <a:lnTo>
                    <a:pt x="1216" y="916"/>
                  </a:lnTo>
                  <a:lnTo>
                    <a:pt x="1243" y="917"/>
                  </a:lnTo>
                  <a:lnTo>
                    <a:pt x="1268" y="918"/>
                  </a:lnTo>
                  <a:lnTo>
                    <a:pt x="1277" y="918"/>
                  </a:lnTo>
                  <a:lnTo>
                    <a:pt x="1286" y="917"/>
                  </a:lnTo>
                  <a:lnTo>
                    <a:pt x="1295" y="917"/>
                  </a:lnTo>
                  <a:lnTo>
                    <a:pt x="1306" y="920"/>
                  </a:lnTo>
                  <a:lnTo>
                    <a:pt x="1316" y="925"/>
                  </a:lnTo>
                  <a:lnTo>
                    <a:pt x="1327" y="933"/>
                  </a:lnTo>
                  <a:lnTo>
                    <a:pt x="1338" y="946"/>
                  </a:lnTo>
                  <a:lnTo>
                    <a:pt x="1350" y="963"/>
                  </a:lnTo>
                  <a:lnTo>
                    <a:pt x="1361" y="988"/>
                  </a:lnTo>
                  <a:lnTo>
                    <a:pt x="1370" y="1006"/>
                  </a:lnTo>
                  <a:lnTo>
                    <a:pt x="1379" y="1029"/>
                  </a:lnTo>
                  <a:lnTo>
                    <a:pt x="1390" y="1054"/>
                  </a:lnTo>
                  <a:lnTo>
                    <a:pt x="1400" y="1081"/>
                  </a:lnTo>
                  <a:lnTo>
                    <a:pt x="1412" y="1108"/>
                  </a:lnTo>
                  <a:lnTo>
                    <a:pt x="1423" y="1136"/>
                  </a:lnTo>
                  <a:lnTo>
                    <a:pt x="1435" y="1164"/>
                  </a:lnTo>
                  <a:lnTo>
                    <a:pt x="1446" y="1191"/>
                  </a:lnTo>
                  <a:lnTo>
                    <a:pt x="1457" y="1216"/>
                  </a:lnTo>
                  <a:lnTo>
                    <a:pt x="1466" y="1238"/>
                  </a:lnTo>
                  <a:lnTo>
                    <a:pt x="1475" y="1258"/>
                  </a:lnTo>
                  <a:lnTo>
                    <a:pt x="1481" y="1275"/>
                  </a:lnTo>
                  <a:lnTo>
                    <a:pt x="1486" y="1286"/>
                  </a:lnTo>
                  <a:lnTo>
                    <a:pt x="1489" y="1293"/>
                  </a:lnTo>
                  <a:lnTo>
                    <a:pt x="1496" y="1306"/>
                  </a:lnTo>
                  <a:lnTo>
                    <a:pt x="1500" y="1320"/>
                  </a:lnTo>
                  <a:lnTo>
                    <a:pt x="1501" y="1334"/>
                  </a:lnTo>
                  <a:lnTo>
                    <a:pt x="1500" y="1350"/>
                  </a:lnTo>
                  <a:lnTo>
                    <a:pt x="1493" y="1366"/>
                  </a:lnTo>
                  <a:lnTo>
                    <a:pt x="1484" y="1384"/>
                  </a:lnTo>
                  <a:lnTo>
                    <a:pt x="1475" y="1401"/>
                  </a:lnTo>
                  <a:lnTo>
                    <a:pt x="1465" y="1418"/>
                  </a:lnTo>
                  <a:lnTo>
                    <a:pt x="1452" y="1435"/>
                  </a:lnTo>
                  <a:lnTo>
                    <a:pt x="1436" y="1454"/>
                  </a:lnTo>
                  <a:lnTo>
                    <a:pt x="1420" y="1472"/>
                  </a:lnTo>
                  <a:lnTo>
                    <a:pt x="1404" y="1491"/>
                  </a:lnTo>
                  <a:lnTo>
                    <a:pt x="1389" y="1507"/>
                  </a:lnTo>
                  <a:lnTo>
                    <a:pt x="1380" y="1516"/>
                  </a:lnTo>
                  <a:lnTo>
                    <a:pt x="1372" y="1526"/>
                  </a:lnTo>
                  <a:lnTo>
                    <a:pt x="1366" y="1535"/>
                  </a:lnTo>
                  <a:lnTo>
                    <a:pt x="1361" y="1547"/>
                  </a:lnTo>
                  <a:lnTo>
                    <a:pt x="1360" y="1560"/>
                  </a:lnTo>
                  <a:lnTo>
                    <a:pt x="1364" y="1574"/>
                  </a:lnTo>
                  <a:lnTo>
                    <a:pt x="1371" y="1591"/>
                  </a:lnTo>
                  <a:lnTo>
                    <a:pt x="1379" y="1604"/>
                  </a:lnTo>
                  <a:lnTo>
                    <a:pt x="1390" y="1622"/>
                  </a:lnTo>
                  <a:lnTo>
                    <a:pt x="1403" y="1643"/>
                  </a:lnTo>
                  <a:lnTo>
                    <a:pt x="1420" y="1667"/>
                  </a:lnTo>
                  <a:lnTo>
                    <a:pt x="1439" y="1694"/>
                  </a:lnTo>
                  <a:lnTo>
                    <a:pt x="1461" y="1723"/>
                  </a:lnTo>
                  <a:lnTo>
                    <a:pt x="1484" y="1753"/>
                  </a:lnTo>
                  <a:lnTo>
                    <a:pt x="1510" y="1784"/>
                  </a:lnTo>
                  <a:lnTo>
                    <a:pt x="1539" y="1815"/>
                  </a:lnTo>
                  <a:lnTo>
                    <a:pt x="1570" y="1846"/>
                  </a:lnTo>
                  <a:lnTo>
                    <a:pt x="1602" y="1877"/>
                  </a:lnTo>
                  <a:lnTo>
                    <a:pt x="1649" y="1917"/>
                  </a:lnTo>
                  <a:lnTo>
                    <a:pt x="1694" y="1950"/>
                  </a:lnTo>
                  <a:lnTo>
                    <a:pt x="1736" y="1979"/>
                  </a:lnTo>
                  <a:lnTo>
                    <a:pt x="1777" y="2003"/>
                  </a:lnTo>
                  <a:lnTo>
                    <a:pt x="1814" y="2024"/>
                  </a:lnTo>
                  <a:lnTo>
                    <a:pt x="1847" y="2041"/>
                  </a:lnTo>
                  <a:lnTo>
                    <a:pt x="1877" y="2055"/>
                  </a:lnTo>
                  <a:lnTo>
                    <a:pt x="1902" y="2066"/>
                  </a:lnTo>
                  <a:lnTo>
                    <a:pt x="1922" y="2075"/>
                  </a:lnTo>
                  <a:lnTo>
                    <a:pt x="1936" y="2082"/>
                  </a:lnTo>
                  <a:lnTo>
                    <a:pt x="1956" y="2090"/>
                  </a:lnTo>
                  <a:lnTo>
                    <a:pt x="1973" y="2095"/>
                  </a:lnTo>
                  <a:lnTo>
                    <a:pt x="1989" y="2095"/>
                  </a:lnTo>
                  <a:lnTo>
                    <a:pt x="2002" y="2090"/>
                  </a:lnTo>
                  <a:lnTo>
                    <a:pt x="2015" y="2083"/>
                  </a:lnTo>
                  <a:lnTo>
                    <a:pt x="2026" y="2072"/>
                  </a:lnTo>
                  <a:lnTo>
                    <a:pt x="2036" y="2061"/>
                  </a:lnTo>
                  <a:lnTo>
                    <a:pt x="2047" y="2047"/>
                  </a:lnTo>
                  <a:lnTo>
                    <a:pt x="2061" y="2032"/>
                  </a:lnTo>
                  <a:lnTo>
                    <a:pt x="2076" y="2014"/>
                  </a:lnTo>
                  <a:lnTo>
                    <a:pt x="2091" y="1995"/>
                  </a:lnTo>
                  <a:lnTo>
                    <a:pt x="2107" y="1976"/>
                  </a:lnTo>
                  <a:lnTo>
                    <a:pt x="2123" y="1957"/>
                  </a:lnTo>
                  <a:lnTo>
                    <a:pt x="2136" y="1940"/>
                  </a:lnTo>
                  <a:lnTo>
                    <a:pt x="2149" y="1923"/>
                  </a:lnTo>
                  <a:lnTo>
                    <a:pt x="2158" y="1909"/>
                  </a:lnTo>
                  <a:lnTo>
                    <a:pt x="2172" y="1892"/>
                  </a:lnTo>
                  <a:lnTo>
                    <a:pt x="2187" y="1883"/>
                  </a:lnTo>
                  <a:lnTo>
                    <a:pt x="2201" y="1879"/>
                  </a:lnTo>
                  <a:lnTo>
                    <a:pt x="2217" y="1879"/>
                  </a:lnTo>
                  <a:lnTo>
                    <a:pt x="2234" y="1883"/>
                  </a:lnTo>
                  <a:lnTo>
                    <a:pt x="2253" y="1889"/>
                  </a:lnTo>
                  <a:lnTo>
                    <a:pt x="2263" y="1893"/>
                  </a:lnTo>
                  <a:lnTo>
                    <a:pt x="2278" y="1900"/>
                  </a:lnTo>
                  <a:lnTo>
                    <a:pt x="2297" y="1908"/>
                  </a:lnTo>
                  <a:lnTo>
                    <a:pt x="2318" y="1918"/>
                  </a:lnTo>
                  <a:lnTo>
                    <a:pt x="2342" y="1929"/>
                  </a:lnTo>
                  <a:lnTo>
                    <a:pt x="2367" y="1941"/>
                  </a:lnTo>
                  <a:lnTo>
                    <a:pt x="2393" y="1953"/>
                  </a:lnTo>
                  <a:lnTo>
                    <a:pt x="2419" y="1966"/>
                  </a:lnTo>
                  <a:lnTo>
                    <a:pt x="2444" y="1978"/>
                  </a:lnTo>
                  <a:lnTo>
                    <a:pt x="2468" y="1990"/>
                  </a:lnTo>
                  <a:lnTo>
                    <a:pt x="2490" y="2000"/>
                  </a:lnTo>
                  <a:lnTo>
                    <a:pt x="2509" y="2010"/>
                  </a:lnTo>
                  <a:lnTo>
                    <a:pt x="2525" y="2017"/>
                  </a:lnTo>
                  <a:lnTo>
                    <a:pt x="2536" y="2023"/>
                  </a:lnTo>
                  <a:lnTo>
                    <a:pt x="2560" y="2035"/>
                  </a:lnTo>
                  <a:lnTo>
                    <a:pt x="2579" y="2044"/>
                  </a:lnTo>
                  <a:lnTo>
                    <a:pt x="2595" y="2053"/>
                  </a:lnTo>
                  <a:lnTo>
                    <a:pt x="2608" y="2062"/>
                  </a:lnTo>
                  <a:lnTo>
                    <a:pt x="2616" y="2072"/>
                  </a:lnTo>
                  <a:lnTo>
                    <a:pt x="2619" y="2081"/>
                  </a:lnTo>
                  <a:lnTo>
                    <a:pt x="2621" y="2096"/>
                  </a:lnTo>
                  <a:lnTo>
                    <a:pt x="2622" y="2115"/>
                  </a:lnTo>
                  <a:lnTo>
                    <a:pt x="2621" y="2140"/>
                  </a:lnTo>
                  <a:lnTo>
                    <a:pt x="2617" y="2168"/>
                  </a:lnTo>
                  <a:lnTo>
                    <a:pt x="2612" y="2198"/>
                  </a:lnTo>
                  <a:lnTo>
                    <a:pt x="2604" y="2232"/>
                  </a:lnTo>
                  <a:lnTo>
                    <a:pt x="2592" y="2267"/>
                  </a:lnTo>
                  <a:lnTo>
                    <a:pt x="2580" y="2291"/>
                  </a:lnTo>
                  <a:lnTo>
                    <a:pt x="2565" y="2314"/>
                  </a:lnTo>
                  <a:lnTo>
                    <a:pt x="2544" y="2338"/>
                  </a:lnTo>
                  <a:lnTo>
                    <a:pt x="2521" y="2360"/>
                  </a:lnTo>
                  <a:lnTo>
                    <a:pt x="2495" y="2380"/>
                  </a:lnTo>
                  <a:lnTo>
                    <a:pt x="2467" y="2399"/>
                  </a:lnTo>
                  <a:lnTo>
                    <a:pt x="2438" y="2416"/>
                  </a:lnTo>
                  <a:lnTo>
                    <a:pt x="2410" y="2431"/>
                  </a:lnTo>
                  <a:lnTo>
                    <a:pt x="2383" y="2443"/>
                  </a:lnTo>
                  <a:lnTo>
                    <a:pt x="2356" y="2454"/>
                  </a:lnTo>
                  <a:lnTo>
                    <a:pt x="2332" y="2460"/>
                  </a:lnTo>
                  <a:lnTo>
                    <a:pt x="2311" y="2463"/>
                  </a:lnTo>
                  <a:lnTo>
                    <a:pt x="2301" y="2465"/>
                  </a:lnTo>
                  <a:lnTo>
                    <a:pt x="2291" y="2466"/>
                  </a:lnTo>
                  <a:lnTo>
                    <a:pt x="2283" y="2468"/>
                  </a:lnTo>
                  <a:lnTo>
                    <a:pt x="2274" y="2471"/>
                  </a:lnTo>
                  <a:lnTo>
                    <a:pt x="2265" y="2473"/>
                  </a:lnTo>
                  <a:lnTo>
                    <a:pt x="2256" y="2475"/>
                  </a:lnTo>
                  <a:lnTo>
                    <a:pt x="2245" y="2476"/>
                  </a:lnTo>
                  <a:lnTo>
                    <a:pt x="2234" y="2478"/>
                  </a:lnTo>
                  <a:lnTo>
                    <a:pt x="2221" y="2478"/>
                  </a:lnTo>
                  <a:lnTo>
                    <a:pt x="2208" y="2478"/>
                  </a:lnTo>
                  <a:lnTo>
                    <a:pt x="2192" y="2477"/>
                  </a:lnTo>
                  <a:lnTo>
                    <a:pt x="2173" y="2475"/>
                  </a:lnTo>
                  <a:lnTo>
                    <a:pt x="2153" y="2471"/>
                  </a:lnTo>
                  <a:lnTo>
                    <a:pt x="2129" y="2466"/>
                  </a:lnTo>
                  <a:lnTo>
                    <a:pt x="2103" y="2460"/>
                  </a:lnTo>
                  <a:lnTo>
                    <a:pt x="2074" y="2452"/>
                  </a:lnTo>
                  <a:lnTo>
                    <a:pt x="2041" y="2442"/>
                  </a:lnTo>
                  <a:lnTo>
                    <a:pt x="2003" y="2431"/>
                  </a:lnTo>
                  <a:lnTo>
                    <a:pt x="1963" y="2416"/>
                  </a:lnTo>
                  <a:lnTo>
                    <a:pt x="1918" y="2400"/>
                  </a:lnTo>
                  <a:lnTo>
                    <a:pt x="1867" y="2381"/>
                  </a:lnTo>
                  <a:lnTo>
                    <a:pt x="1812" y="2361"/>
                  </a:lnTo>
                  <a:lnTo>
                    <a:pt x="1755" y="2336"/>
                  </a:lnTo>
                  <a:lnTo>
                    <a:pt x="1701" y="2309"/>
                  </a:lnTo>
                  <a:lnTo>
                    <a:pt x="1648" y="2280"/>
                  </a:lnTo>
                  <a:lnTo>
                    <a:pt x="1597" y="2248"/>
                  </a:lnTo>
                  <a:lnTo>
                    <a:pt x="1549" y="2215"/>
                  </a:lnTo>
                  <a:lnTo>
                    <a:pt x="1503" y="2179"/>
                  </a:lnTo>
                  <a:lnTo>
                    <a:pt x="1459" y="2144"/>
                  </a:lnTo>
                  <a:lnTo>
                    <a:pt x="1417" y="2107"/>
                  </a:lnTo>
                  <a:lnTo>
                    <a:pt x="1377" y="2070"/>
                  </a:lnTo>
                  <a:lnTo>
                    <a:pt x="1341" y="2034"/>
                  </a:lnTo>
                  <a:lnTo>
                    <a:pt x="1306" y="1997"/>
                  </a:lnTo>
                  <a:lnTo>
                    <a:pt x="1273" y="1962"/>
                  </a:lnTo>
                  <a:lnTo>
                    <a:pt x="1244" y="1928"/>
                  </a:lnTo>
                  <a:lnTo>
                    <a:pt x="1218" y="1896"/>
                  </a:lnTo>
                  <a:lnTo>
                    <a:pt x="1193" y="1864"/>
                  </a:lnTo>
                  <a:lnTo>
                    <a:pt x="1172" y="1836"/>
                  </a:lnTo>
                  <a:lnTo>
                    <a:pt x="1153" y="1811"/>
                  </a:lnTo>
                  <a:lnTo>
                    <a:pt x="1136" y="1789"/>
                  </a:lnTo>
                  <a:lnTo>
                    <a:pt x="1124" y="1770"/>
                  </a:lnTo>
                  <a:lnTo>
                    <a:pt x="1113" y="1754"/>
                  </a:lnTo>
                  <a:lnTo>
                    <a:pt x="1106" y="1744"/>
                  </a:lnTo>
                  <a:lnTo>
                    <a:pt x="1102" y="1737"/>
                  </a:lnTo>
                  <a:lnTo>
                    <a:pt x="1095" y="1730"/>
                  </a:lnTo>
                  <a:lnTo>
                    <a:pt x="1087" y="1718"/>
                  </a:lnTo>
                  <a:lnTo>
                    <a:pt x="1076" y="1702"/>
                  </a:lnTo>
                  <a:lnTo>
                    <a:pt x="1063" y="1683"/>
                  </a:lnTo>
                  <a:lnTo>
                    <a:pt x="1048" y="1660"/>
                  </a:lnTo>
                  <a:lnTo>
                    <a:pt x="1033" y="1634"/>
                  </a:lnTo>
                  <a:lnTo>
                    <a:pt x="1017" y="1605"/>
                  </a:lnTo>
                  <a:lnTo>
                    <a:pt x="1001" y="1574"/>
                  </a:lnTo>
                  <a:lnTo>
                    <a:pt x="985" y="1541"/>
                  </a:lnTo>
                  <a:lnTo>
                    <a:pt x="971" y="1505"/>
                  </a:lnTo>
                  <a:lnTo>
                    <a:pt x="958" y="1468"/>
                  </a:lnTo>
                  <a:lnTo>
                    <a:pt x="948" y="1431"/>
                  </a:lnTo>
                  <a:lnTo>
                    <a:pt x="939" y="1391"/>
                  </a:lnTo>
                  <a:lnTo>
                    <a:pt x="934" y="1351"/>
                  </a:lnTo>
                  <a:lnTo>
                    <a:pt x="932" y="1310"/>
                  </a:lnTo>
                  <a:lnTo>
                    <a:pt x="934" y="1265"/>
                  </a:lnTo>
                  <a:lnTo>
                    <a:pt x="938" y="1224"/>
                  </a:lnTo>
                  <a:lnTo>
                    <a:pt x="947" y="1187"/>
                  </a:lnTo>
                  <a:lnTo>
                    <a:pt x="957" y="1151"/>
                  </a:lnTo>
                  <a:lnTo>
                    <a:pt x="970" y="1120"/>
                  </a:lnTo>
                  <a:lnTo>
                    <a:pt x="983" y="1091"/>
                  </a:lnTo>
                  <a:lnTo>
                    <a:pt x="998" y="1065"/>
                  </a:lnTo>
                  <a:lnTo>
                    <a:pt x="1013" y="1043"/>
                  </a:lnTo>
                  <a:lnTo>
                    <a:pt x="1027" y="1022"/>
                  </a:lnTo>
                  <a:lnTo>
                    <a:pt x="1042" y="1005"/>
                  </a:lnTo>
                  <a:lnTo>
                    <a:pt x="1056" y="990"/>
                  </a:lnTo>
                  <a:lnTo>
                    <a:pt x="1067" y="977"/>
                  </a:lnTo>
                  <a:lnTo>
                    <a:pt x="1078" y="967"/>
                  </a:lnTo>
                  <a:lnTo>
                    <a:pt x="1096" y="949"/>
                  </a:lnTo>
                  <a:lnTo>
                    <a:pt x="1116" y="935"/>
                  </a:lnTo>
                  <a:lnTo>
                    <a:pt x="1136" y="926"/>
                  </a:lnTo>
                  <a:lnTo>
                    <a:pt x="1155" y="920"/>
                  </a:lnTo>
                  <a:lnTo>
                    <a:pt x="1173" y="916"/>
                  </a:lnTo>
                  <a:lnTo>
                    <a:pt x="1189" y="915"/>
                  </a:lnTo>
                  <a:close/>
                  <a:moveTo>
                    <a:pt x="1759" y="268"/>
                  </a:moveTo>
                  <a:lnTo>
                    <a:pt x="1662" y="271"/>
                  </a:lnTo>
                  <a:lnTo>
                    <a:pt x="1566" y="281"/>
                  </a:lnTo>
                  <a:lnTo>
                    <a:pt x="1472" y="297"/>
                  </a:lnTo>
                  <a:lnTo>
                    <a:pt x="1380" y="318"/>
                  </a:lnTo>
                  <a:lnTo>
                    <a:pt x="1291" y="347"/>
                  </a:lnTo>
                  <a:lnTo>
                    <a:pt x="1204" y="379"/>
                  </a:lnTo>
                  <a:lnTo>
                    <a:pt x="1121" y="418"/>
                  </a:lnTo>
                  <a:lnTo>
                    <a:pt x="1040" y="462"/>
                  </a:lnTo>
                  <a:lnTo>
                    <a:pt x="962" y="510"/>
                  </a:lnTo>
                  <a:lnTo>
                    <a:pt x="888" y="563"/>
                  </a:lnTo>
                  <a:lnTo>
                    <a:pt x="818" y="621"/>
                  </a:lnTo>
                  <a:lnTo>
                    <a:pt x="751" y="683"/>
                  </a:lnTo>
                  <a:lnTo>
                    <a:pt x="689" y="749"/>
                  </a:lnTo>
                  <a:lnTo>
                    <a:pt x="630" y="819"/>
                  </a:lnTo>
                  <a:lnTo>
                    <a:pt x="577" y="892"/>
                  </a:lnTo>
                  <a:lnTo>
                    <a:pt x="528" y="970"/>
                  </a:lnTo>
                  <a:lnTo>
                    <a:pt x="484" y="1049"/>
                  </a:lnTo>
                  <a:lnTo>
                    <a:pt x="445" y="1133"/>
                  </a:lnTo>
                  <a:lnTo>
                    <a:pt x="412" y="1219"/>
                  </a:lnTo>
                  <a:lnTo>
                    <a:pt x="384" y="1308"/>
                  </a:lnTo>
                  <a:lnTo>
                    <a:pt x="362" y="1398"/>
                  </a:lnTo>
                  <a:lnTo>
                    <a:pt x="346" y="1491"/>
                  </a:lnTo>
                  <a:lnTo>
                    <a:pt x="336" y="1587"/>
                  </a:lnTo>
                  <a:lnTo>
                    <a:pt x="333" y="1684"/>
                  </a:lnTo>
                  <a:lnTo>
                    <a:pt x="336" y="1776"/>
                  </a:lnTo>
                  <a:lnTo>
                    <a:pt x="345" y="1866"/>
                  </a:lnTo>
                  <a:lnTo>
                    <a:pt x="359" y="1955"/>
                  </a:lnTo>
                  <a:lnTo>
                    <a:pt x="379" y="2042"/>
                  </a:lnTo>
                  <a:lnTo>
                    <a:pt x="405" y="2127"/>
                  </a:lnTo>
                  <a:lnTo>
                    <a:pt x="436" y="2210"/>
                  </a:lnTo>
                  <a:lnTo>
                    <a:pt x="470" y="2289"/>
                  </a:lnTo>
                  <a:lnTo>
                    <a:pt x="511" y="2367"/>
                  </a:lnTo>
                  <a:lnTo>
                    <a:pt x="556" y="2442"/>
                  </a:lnTo>
                  <a:lnTo>
                    <a:pt x="604" y="2513"/>
                  </a:lnTo>
                  <a:lnTo>
                    <a:pt x="426" y="3039"/>
                  </a:lnTo>
                  <a:lnTo>
                    <a:pt x="975" y="2865"/>
                  </a:lnTo>
                  <a:lnTo>
                    <a:pt x="1051" y="2911"/>
                  </a:lnTo>
                  <a:lnTo>
                    <a:pt x="1131" y="2954"/>
                  </a:lnTo>
                  <a:lnTo>
                    <a:pt x="1214" y="2991"/>
                  </a:lnTo>
                  <a:lnTo>
                    <a:pt x="1300" y="3023"/>
                  </a:lnTo>
                  <a:lnTo>
                    <a:pt x="1387" y="3050"/>
                  </a:lnTo>
                  <a:lnTo>
                    <a:pt x="1478" y="3071"/>
                  </a:lnTo>
                  <a:lnTo>
                    <a:pt x="1570" y="3086"/>
                  </a:lnTo>
                  <a:lnTo>
                    <a:pt x="1664" y="3096"/>
                  </a:lnTo>
                  <a:lnTo>
                    <a:pt x="1759" y="3099"/>
                  </a:lnTo>
                  <a:lnTo>
                    <a:pt x="1857" y="3096"/>
                  </a:lnTo>
                  <a:lnTo>
                    <a:pt x="1953" y="3086"/>
                  </a:lnTo>
                  <a:lnTo>
                    <a:pt x="2046" y="3070"/>
                  </a:lnTo>
                  <a:lnTo>
                    <a:pt x="2139" y="3049"/>
                  </a:lnTo>
                  <a:lnTo>
                    <a:pt x="2228" y="3020"/>
                  </a:lnTo>
                  <a:lnTo>
                    <a:pt x="2314" y="2988"/>
                  </a:lnTo>
                  <a:lnTo>
                    <a:pt x="2398" y="2949"/>
                  </a:lnTo>
                  <a:lnTo>
                    <a:pt x="2479" y="2905"/>
                  </a:lnTo>
                  <a:lnTo>
                    <a:pt x="2556" y="2857"/>
                  </a:lnTo>
                  <a:lnTo>
                    <a:pt x="2631" y="2804"/>
                  </a:lnTo>
                  <a:lnTo>
                    <a:pt x="2701" y="2746"/>
                  </a:lnTo>
                  <a:lnTo>
                    <a:pt x="2768" y="2684"/>
                  </a:lnTo>
                  <a:lnTo>
                    <a:pt x="2830" y="2618"/>
                  </a:lnTo>
                  <a:lnTo>
                    <a:pt x="2888" y="2548"/>
                  </a:lnTo>
                  <a:lnTo>
                    <a:pt x="2942" y="2475"/>
                  </a:lnTo>
                  <a:lnTo>
                    <a:pt x="2991" y="2397"/>
                  </a:lnTo>
                  <a:lnTo>
                    <a:pt x="3035" y="2318"/>
                  </a:lnTo>
                  <a:lnTo>
                    <a:pt x="3074" y="2234"/>
                  </a:lnTo>
                  <a:lnTo>
                    <a:pt x="3107" y="2148"/>
                  </a:lnTo>
                  <a:lnTo>
                    <a:pt x="3134" y="2059"/>
                  </a:lnTo>
                  <a:lnTo>
                    <a:pt x="3156" y="1969"/>
                  </a:lnTo>
                  <a:lnTo>
                    <a:pt x="3173" y="1876"/>
                  </a:lnTo>
                  <a:lnTo>
                    <a:pt x="3183" y="1780"/>
                  </a:lnTo>
                  <a:lnTo>
                    <a:pt x="3186" y="1684"/>
                  </a:lnTo>
                  <a:lnTo>
                    <a:pt x="3183" y="1587"/>
                  </a:lnTo>
                  <a:lnTo>
                    <a:pt x="3173" y="1491"/>
                  </a:lnTo>
                  <a:lnTo>
                    <a:pt x="3156" y="1398"/>
                  </a:lnTo>
                  <a:lnTo>
                    <a:pt x="3134" y="1308"/>
                  </a:lnTo>
                  <a:lnTo>
                    <a:pt x="3107" y="1219"/>
                  </a:lnTo>
                  <a:lnTo>
                    <a:pt x="3074" y="1133"/>
                  </a:lnTo>
                  <a:lnTo>
                    <a:pt x="3035" y="1049"/>
                  </a:lnTo>
                  <a:lnTo>
                    <a:pt x="2991" y="970"/>
                  </a:lnTo>
                  <a:lnTo>
                    <a:pt x="2942" y="892"/>
                  </a:lnTo>
                  <a:lnTo>
                    <a:pt x="2888" y="819"/>
                  </a:lnTo>
                  <a:lnTo>
                    <a:pt x="2830" y="749"/>
                  </a:lnTo>
                  <a:lnTo>
                    <a:pt x="2768" y="683"/>
                  </a:lnTo>
                  <a:lnTo>
                    <a:pt x="2701" y="621"/>
                  </a:lnTo>
                  <a:lnTo>
                    <a:pt x="2631" y="563"/>
                  </a:lnTo>
                  <a:lnTo>
                    <a:pt x="2556" y="510"/>
                  </a:lnTo>
                  <a:lnTo>
                    <a:pt x="2479" y="462"/>
                  </a:lnTo>
                  <a:lnTo>
                    <a:pt x="2398" y="418"/>
                  </a:lnTo>
                  <a:lnTo>
                    <a:pt x="2314" y="379"/>
                  </a:lnTo>
                  <a:lnTo>
                    <a:pt x="2228" y="347"/>
                  </a:lnTo>
                  <a:lnTo>
                    <a:pt x="2139" y="318"/>
                  </a:lnTo>
                  <a:lnTo>
                    <a:pt x="2046" y="297"/>
                  </a:lnTo>
                  <a:lnTo>
                    <a:pt x="1953" y="281"/>
                  </a:lnTo>
                  <a:lnTo>
                    <a:pt x="1857" y="271"/>
                  </a:lnTo>
                  <a:lnTo>
                    <a:pt x="1759" y="268"/>
                  </a:lnTo>
                  <a:close/>
                  <a:moveTo>
                    <a:pt x="1759" y="0"/>
                  </a:moveTo>
                  <a:lnTo>
                    <a:pt x="1867" y="3"/>
                  </a:lnTo>
                  <a:lnTo>
                    <a:pt x="1972" y="14"/>
                  </a:lnTo>
                  <a:lnTo>
                    <a:pt x="2076" y="29"/>
                  </a:lnTo>
                  <a:lnTo>
                    <a:pt x="2177" y="51"/>
                  </a:lnTo>
                  <a:lnTo>
                    <a:pt x="2276" y="80"/>
                  </a:lnTo>
                  <a:lnTo>
                    <a:pt x="2373" y="113"/>
                  </a:lnTo>
                  <a:lnTo>
                    <a:pt x="2466" y="153"/>
                  </a:lnTo>
                  <a:lnTo>
                    <a:pt x="2557" y="197"/>
                  </a:lnTo>
                  <a:lnTo>
                    <a:pt x="2644" y="247"/>
                  </a:lnTo>
                  <a:lnTo>
                    <a:pt x="2729" y="302"/>
                  </a:lnTo>
                  <a:lnTo>
                    <a:pt x="2810" y="361"/>
                  </a:lnTo>
                  <a:lnTo>
                    <a:pt x="2886" y="425"/>
                  </a:lnTo>
                  <a:lnTo>
                    <a:pt x="2960" y="493"/>
                  </a:lnTo>
                  <a:lnTo>
                    <a:pt x="3028" y="566"/>
                  </a:lnTo>
                  <a:lnTo>
                    <a:pt x="3093" y="642"/>
                  </a:lnTo>
                  <a:lnTo>
                    <a:pt x="3152" y="722"/>
                  </a:lnTo>
                  <a:lnTo>
                    <a:pt x="3207" y="805"/>
                  </a:lnTo>
                  <a:lnTo>
                    <a:pt x="3257" y="892"/>
                  </a:lnTo>
                  <a:lnTo>
                    <a:pt x="3302" y="982"/>
                  </a:lnTo>
                  <a:lnTo>
                    <a:pt x="3342" y="1076"/>
                  </a:lnTo>
                  <a:lnTo>
                    <a:pt x="3375" y="1171"/>
                  </a:lnTo>
                  <a:lnTo>
                    <a:pt x="3405" y="1269"/>
                  </a:lnTo>
                  <a:lnTo>
                    <a:pt x="3427" y="1370"/>
                  </a:lnTo>
                  <a:lnTo>
                    <a:pt x="3442" y="1472"/>
                  </a:lnTo>
                  <a:lnTo>
                    <a:pt x="3453" y="1577"/>
                  </a:lnTo>
                  <a:lnTo>
                    <a:pt x="3456" y="1684"/>
                  </a:lnTo>
                  <a:lnTo>
                    <a:pt x="3453" y="1790"/>
                  </a:lnTo>
                  <a:lnTo>
                    <a:pt x="3442" y="1895"/>
                  </a:lnTo>
                  <a:lnTo>
                    <a:pt x="3427" y="1997"/>
                  </a:lnTo>
                  <a:lnTo>
                    <a:pt x="3405" y="2098"/>
                  </a:lnTo>
                  <a:lnTo>
                    <a:pt x="3375" y="2196"/>
                  </a:lnTo>
                  <a:lnTo>
                    <a:pt x="3342" y="2291"/>
                  </a:lnTo>
                  <a:lnTo>
                    <a:pt x="3302" y="2385"/>
                  </a:lnTo>
                  <a:lnTo>
                    <a:pt x="3257" y="2475"/>
                  </a:lnTo>
                  <a:lnTo>
                    <a:pt x="3207" y="2562"/>
                  </a:lnTo>
                  <a:lnTo>
                    <a:pt x="3152" y="2645"/>
                  </a:lnTo>
                  <a:lnTo>
                    <a:pt x="3093" y="2725"/>
                  </a:lnTo>
                  <a:lnTo>
                    <a:pt x="3028" y="2801"/>
                  </a:lnTo>
                  <a:lnTo>
                    <a:pt x="2960" y="2874"/>
                  </a:lnTo>
                  <a:lnTo>
                    <a:pt x="2886" y="2942"/>
                  </a:lnTo>
                  <a:lnTo>
                    <a:pt x="2810" y="3006"/>
                  </a:lnTo>
                  <a:lnTo>
                    <a:pt x="2729" y="3065"/>
                  </a:lnTo>
                  <a:lnTo>
                    <a:pt x="2644" y="3120"/>
                  </a:lnTo>
                  <a:lnTo>
                    <a:pt x="2557" y="3170"/>
                  </a:lnTo>
                  <a:lnTo>
                    <a:pt x="2466" y="3214"/>
                  </a:lnTo>
                  <a:lnTo>
                    <a:pt x="2373" y="3254"/>
                  </a:lnTo>
                  <a:lnTo>
                    <a:pt x="2276" y="3287"/>
                  </a:lnTo>
                  <a:lnTo>
                    <a:pt x="2177" y="3316"/>
                  </a:lnTo>
                  <a:lnTo>
                    <a:pt x="2076" y="3338"/>
                  </a:lnTo>
                  <a:lnTo>
                    <a:pt x="1972" y="3353"/>
                  </a:lnTo>
                  <a:lnTo>
                    <a:pt x="1867" y="3364"/>
                  </a:lnTo>
                  <a:lnTo>
                    <a:pt x="1759" y="3367"/>
                  </a:lnTo>
                  <a:lnTo>
                    <a:pt x="1661" y="3364"/>
                  </a:lnTo>
                  <a:lnTo>
                    <a:pt x="1564" y="3355"/>
                  </a:lnTo>
                  <a:lnTo>
                    <a:pt x="1468" y="3342"/>
                  </a:lnTo>
                  <a:lnTo>
                    <a:pt x="1375" y="3324"/>
                  </a:lnTo>
                  <a:lnTo>
                    <a:pt x="1283" y="3300"/>
                  </a:lnTo>
                  <a:lnTo>
                    <a:pt x="1194" y="3271"/>
                  </a:lnTo>
                  <a:lnTo>
                    <a:pt x="1107" y="3238"/>
                  </a:lnTo>
                  <a:lnTo>
                    <a:pt x="1022" y="3199"/>
                  </a:lnTo>
                  <a:lnTo>
                    <a:pt x="939" y="3158"/>
                  </a:lnTo>
                  <a:lnTo>
                    <a:pt x="0" y="3456"/>
                  </a:lnTo>
                  <a:lnTo>
                    <a:pt x="306" y="2553"/>
                  </a:lnTo>
                  <a:lnTo>
                    <a:pt x="258" y="2466"/>
                  </a:lnTo>
                  <a:lnTo>
                    <a:pt x="214" y="2377"/>
                  </a:lnTo>
                  <a:lnTo>
                    <a:pt x="175" y="2285"/>
                  </a:lnTo>
                  <a:lnTo>
                    <a:pt x="141" y="2191"/>
                  </a:lnTo>
                  <a:lnTo>
                    <a:pt x="113" y="2093"/>
                  </a:lnTo>
                  <a:lnTo>
                    <a:pt x="91" y="1994"/>
                  </a:lnTo>
                  <a:lnTo>
                    <a:pt x="75" y="1892"/>
                  </a:lnTo>
                  <a:lnTo>
                    <a:pt x="66" y="1789"/>
                  </a:lnTo>
                  <a:lnTo>
                    <a:pt x="63" y="1684"/>
                  </a:lnTo>
                  <a:lnTo>
                    <a:pt x="66" y="1577"/>
                  </a:lnTo>
                  <a:lnTo>
                    <a:pt x="76" y="1472"/>
                  </a:lnTo>
                  <a:lnTo>
                    <a:pt x="92" y="1370"/>
                  </a:lnTo>
                  <a:lnTo>
                    <a:pt x="114" y="1269"/>
                  </a:lnTo>
                  <a:lnTo>
                    <a:pt x="143" y="1171"/>
                  </a:lnTo>
                  <a:lnTo>
                    <a:pt x="177" y="1076"/>
                  </a:lnTo>
                  <a:lnTo>
                    <a:pt x="217" y="982"/>
                  </a:lnTo>
                  <a:lnTo>
                    <a:pt x="262" y="892"/>
                  </a:lnTo>
                  <a:lnTo>
                    <a:pt x="312" y="805"/>
                  </a:lnTo>
                  <a:lnTo>
                    <a:pt x="367" y="722"/>
                  </a:lnTo>
                  <a:lnTo>
                    <a:pt x="426" y="642"/>
                  </a:lnTo>
                  <a:lnTo>
                    <a:pt x="491" y="566"/>
                  </a:lnTo>
                  <a:lnTo>
                    <a:pt x="559" y="493"/>
                  </a:lnTo>
                  <a:lnTo>
                    <a:pt x="633" y="425"/>
                  </a:lnTo>
                  <a:lnTo>
                    <a:pt x="709" y="361"/>
                  </a:lnTo>
                  <a:lnTo>
                    <a:pt x="790" y="302"/>
                  </a:lnTo>
                  <a:lnTo>
                    <a:pt x="874" y="247"/>
                  </a:lnTo>
                  <a:lnTo>
                    <a:pt x="961" y="197"/>
                  </a:lnTo>
                  <a:lnTo>
                    <a:pt x="1053" y="153"/>
                  </a:lnTo>
                  <a:lnTo>
                    <a:pt x="1147" y="113"/>
                  </a:lnTo>
                  <a:lnTo>
                    <a:pt x="1243" y="80"/>
                  </a:lnTo>
                  <a:lnTo>
                    <a:pt x="1342" y="51"/>
                  </a:lnTo>
                  <a:lnTo>
                    <a:pt x="1443" y="29"/>
                  </a:lnTo>
                  <a:lnTo>
                    <a:pt x="1547" y="14"/>
                  </a:lnTo>
                  <a:lnTo>
                    <a:pt x="1653" y="3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2043"/>
              <a:endParaRPr lang="en-US" sz="1400">
                <a:solidFill>
                  <a:prstClr val="black"/>
                </a:solidFill>
                <a:latin typeface="Calibri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82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210" name="Text Box 2"/>
          <p:cNvSpPr txBox="1">
            <a:spLocks noChangeArrowheads="1"/>
          </p:cNvSpPr>
          <p:nvPr/>
        </p:nvSpPr>
        <p:spPr bwMode="auto">
          <a:xfrm>
            <a:off x="76200" y="443665"/>
            <a:ext cx="9067800" cy="7042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89432" tIns="43922" rIns="89432" bIns="43922">
            <a:spAutoFit/>
          </a:bodyPr>
          <a:lstStyle/>
          <a:p>
            <a:pPr algn="ctr" defTabSz="91437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6060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Ways of asking for the appointment</a:t>
            </a:r>
          </a:p>
        </p:txBody>
      </p:sp>
      <p:sp>
        <p:nvSpPr>
          <p:cNvPr id="1374211" name="Text Box 3"/>
          <p:cNvSpPr txBox="1">
            <a:spLocks noChangeArrowheads="1"/>
          </p:cNvSpPr>
          <p:nvPr/>
        </p:nvSpPr>
        <p:spPr bwMode="auto">
          <a:xfrm>
            <a:off x="228600" y="1428780"/>
            <a:ext cx="8229600" cy="25201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89432" tIns="43922" rIns="89432" bIns="43922">
            <a:spAutoFit/>
          </a:bodyPr>
          <a:lstStyle/>
          <a:p>
            <a:pPr defTabSz="91437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60606"/>
                </a:solidFill>
                <a:latin typeface="Arial" pitchFamily="34" charset="0"/>
                <a:cs typeface="Arial" pitchFamily="34" charset="0"/>
              </a:rPr>
              <a:t>            </a:t>
            </a:r>
            <a:r>
              <a:rPr lang="en-US" sz="44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  </a:t>
            </a:r>
            <a:r>
              <a:rPr lang="en-US" sz="36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Referral     </a:t>
            </a:r>
          </a:p>
          <a:p>
            <a:pPr defTabSz="91437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	     Evaluation    </a:t>
            </a:r>
          </a:p>
          <a:p>
            <a:pPr defTabSz="91437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	     Direct (direct indirect) </a:t>
            </a:r>
            <a:r>
              <a:rPr lang="en-US" sz="40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1374212" name="Text Box 4"/>
          <p:cNvSpPr txBox="1">
            <a:spLocks noChangeArrowheads="1"/>
          </p:cNvSpPr>
          <p:nvPr/>
        </p:nvSpPr>
        <p:spPr bwMode="auto">
          <a:xfrm flipH="1">
            <a:off x="3429000" y="514380"/>
            <a:ext cx="76200" cy="39647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lIns="89432" tIns="43922" rIns="89432" bIns="43922">
            <a:spAutoFit/>
          </a:bodyPr>
          <a:lstStyle/>
          <a:p>
            <a:pPr algn="ctr" defTabSz="914378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Rounded MT Bol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129034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7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37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37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4210" grpId="0" autoUpdateAnimBg="0"/>
      <p:bldP spid="1374211" grpId="0" autoUpdateAnimBg="0"/>
      <p:bldP spid="137421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81000" y="285936"/>
            <a:ext cx="8305800" cy="7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84" tIns="45192" rIns="90384" bIns="45192">
            <a:spAutoFit/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Key Words/Phrases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143001"/>
            <a:ext cx="4800600" cy="583709"/>
          </a:xfrm>
          <a:prstGeom prst="rect">
            <a:avLst/>
          </a:prstGeom>
          <a:noFill/>
        </p:spPr>
        <p:txBody>
          <a:bodyPr lIns="90384" tIns="45192" rIns="90384" bIns="45192"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Help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828801"/>
            <a:ext cx="5105400" cy="583709"/>
          </a:xfrm>
          <a:prstGeom prst="rect">
            <a:avLst/>
          </a:prstGeom>
          <a:noFill/>
        </p:spPr>
        <p:txBody>
          <a:bodyPr lIns="90384" tIns="45192" rIns="90384" bIns="45192"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Expanding/Growing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514601"/>
            <a:ext cx="8229600" cy="583709"/>
          </a:xfrm>
          <a:prstGeom prst="rect">
            <a:avLst/>
          </a:prstGeom>
          <a:noFill/>
        </p:spPr>
        <p:txBody>
          <a:bodyPr lIns="90384" tIns="45192" rIns="90384" bIns="45192"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No Pressure/Information only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200401"/>
            <a:ext cx="6705600" cy="583709"/>
          </a:xfrm>
          <a:prstGeom prst="rect">
            <a:avLst/>
          </a:prstGeom>
          <a:noFill/>
        </p:spPr>
        <p:txBody>
          <a:bodyPr lIns="90384" tIns="45192" rIns="90384" bIns="45192"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 May or may not be interested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829051"/>
            <a:ext cx="6553200" cy="583709"/>
          </a:xfrm>
          <a:prstGeom prst="rect">
            <a:avLst/>
          </a:prstGeom>
          <a:noFill/>
        </p:spPr>
        <p:txBody>
          <a:bodyPr lIns="90384" tIns="45192" rIns="90384" bIns="45192"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 Willing to evaluate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4457701"/>
            <a:ext cx="7315200" cy="583709"/>
          </a:xfrm>
          <a:prstGeom prst="rect">
            <a:avLst/>
          </a:prstGeom>
          <a:noFill/>
        </p:spPr>
        <p:txBody>
          <a:bodyPr lIns="90384" tIns="45192" rIns="90384" bIns="45192"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 pitchFamily="34" charset="0"/>
              </a:rPr>
              <a:t> Lead</a:t>
            </a:r>
          </a:p>
        </p:txBody>
      </p:sp>
    </p:spTree>
    <p:extLst>
      <p:ext uri="{BB962C8B-B14F-4D97-AF65-F5344CB8AC3E}">
        <p14:creationId xmlns:p14="http://schemas.microsoft.com/office/powerpoint/2010/main" val="19879115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90642" y="596002"/>
            <a:ext cx="4547507" cy="4547507"/>
            <a:chOff x="6520543" y="751113"/>
            <a:chExt cx="6063343" cy="6063343"/>
          </a:xfrm>
          <a:effectLst>
            <a:outerShdw blurRad="304800" dist="38100" dir="8100000" sx="102000" sy="102000" algn="tr" rotWithShape="0">
              <a:prstClr val="black">
                <a:alpha val="28000"/>
              </a:prstClr>
            </a:outerShdw>
          </a:effectLst>
        </p:grpSpPr>
        <p:grpSp>
          <p:nvGrpSpPr>
            <p:cNvPr id="5" name="Group 4"/>
            <p:cNvGrpSpPr/>
            <p:nvPr/>
          </p:nvGrpSpPr>
          <p:grpSpPr>
            <a:xfrm>
              <a:off x="8294914" y="1763486"/>
              <a:ext cx="1926772" cy="3418114"/>
              <a:chOff x="8294914" y="1763486"/>
              <a:chExt cx="1926772" cy="3418114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8294914" y="1763486"/>
                <a:ext cx="1926772" cy="341811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1822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24900" y="2939143"/>
                <a:ext cx="1066800" cy="1066800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0543" y="751113"/>
              <a:ext cx="6063343" cy="6063343"/>
            </a:xfrm>
            <a:prstGeom prst="rect">
              <a:avLst/>
            </a:prstGeom>
            <a:effectLst/>
          </p:spPr>
        </p:pic>
      </p:grpSp>
      <p:sp>
        <p:nvSpPr>
          <p:cNvPr id="7" name="Rectangle 6"/>
          <p:cNvSpPr/>
          <p:nvPr/>
        </p:nvSpPr>
        <p:spPr>
          <a:xfrm>
            <a:off x="414904" y="1061973"/>
            <a:ext cx="5357246" cy="530913"/>
          </a:xfrm>
          <a:prstGeom prst="rect">
            <a:avLst/>
          </a:prstGeom>
        </p:spPr>
        <p:txBody>
          <a:bodyPr wrap="square" lIns="68231" tIns="34289" rIns="68231" bIns="34289">
            <a:spAutoFit/>
          </a:bodyPr>
          <a:lstStyle/>
          <a:p>
            <a:pPr defTabSz="681822"/>
            <a:r>
              <a:rPr lang="en-US" sz="30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Texts before the calls:</a:t>
            </a:r>
            <a:endParaRPr lang="en-US" sz="30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  <a:cs typeface="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2726" y="2357779"/>
            <a:ext cx="3989275" cy="506186"/>
          </a:xfrm>
          <a:prstGeom prst="roundRect">
            <a:avLst>
              <a:gd name="adj" fmla="val 860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31" tIns="34289" rIns="68231" bIns="34289" rtlCol="0" anchor="ctr"/>
          <a:lstStyle/>
          <a:p>
            <a:pPr marL="88829" defTabSz="681822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 Can I give you a quick call?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2726" y="2956153"/>
            <a:ext cx="3989275" cy="506186"/>
          </a:xfrm>
          <a:prstGeom prst="roundRect">
            <a:avLst>
              <a:gd name="adj" fmla="val 860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31" tIns="34289" rIns="68231" bIns="34289" rtlCol="0" anchor="ctr"/>
          <a:lstStyle/>
          <a:p>
            <a:pPr marL="88829" defTabSz="681822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Chat?  Available?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2726" y="1759405"/>
            <a:ext cx="3989275" cy="506186"/>
          </a:xfrm>
          <a:prstGeom prst="roundRect">
            <a:avLst>
              <a:gd name="adj" fmla="val 860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31" tIns="34289" rIns="68231" bIns="34289" rtlCol="0" anchor="ctr"/>
          <a:lstStyle/>
          <a:p>
            <a:pPr marL="88829" defTabSz="681822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Are you available for a quick  phone call?  </a:t>
            </a:r>
          </a:p>
        </p:txBody>
      </p:sp>
    </p:spTree>
    <p:extLst>
      <p:ext uri="{BB962C8B-B14F-4D97-AF65-F5344CB8AC3E}">
        <p14:creationId xmlns:p14="http://schemas.microsoft.com/office/powerpoint/2010/main" val="31622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83438" y="175209"/>
            <a:ext cx="6085115" cy="992577"/>
          </a:xfrm>
          <a:prstGeom prst="rect">
            <a:avLst/>
          </a:prstGeom>
        </p:spPr>
        <p:txBody>
          <a:bodyPr wrap="square" lIns="67560" tIns="34289" rIns="67560" bIns="34289">
            <a:spAutoFit/>
          </a:bodyPr>
          <a:lstStyle/>
          <a:p>
            <a:pPr algn="ctr" defTabSz="674213">
              <a:defRPr/>
            </a:pPr>
            <a:r>
              <a:rPr lang="en-US" sz="3000" kern="0" cap="all" dirty="0">
                <a:ln w="3175">
                  <a:solidFill>
                    <a:srgbClr val="FFBE00"/>
                  </a:solidFill>
                </a:ln>
                <a:solidFill>
                  <a:prstClr val="white">
                    <a:lumMod val="95000"/>
                  </a:prstClr>
                </a:solidFill>
                <a:latin typeface="Calibri"/>
                <a:cs typeface=""/>
              </a:rPr>
              <a:t>Make the calls</a:t>
            </a:r>
            <a:br>
              <a:rPr lang="en-US" sz="3000" kern="0" cap="all" dirty="0">
                <a:ln w="3175">
                  <a:solidFill>
                    <a:srgbClr val="FFBE00"/>
                  </a:solidFill>
                </a:ln>
                <a:solidFill>
                  <a:prstClr val="white">
                    <a:lumMod val="95000"/>
                  </a:prstClr>
                </a:solidFill>
                <a:latin typeface="Calibri"/>
                <a:cs typeface=""/>
              </a:rPr>
            </a:br>
            <a:r>
              <a:rPr lang="en-US" sz="3000" kern="0" cap="all" dirty="0">
                <a:ln w="3175">
                  <a:solidFill>
                    <a:srgbClr val="FFBE00"/>
                  </a:solidFill>
                </a:ln>
                <a:solidFill>
                  <a:prstClr val="white">
                    <a:lumMod val="95000"/>
                  </a:prstClr>
                </a:solidFill>
                <a:latin typeface="Calibri"/>
                <a:cs typeface=""/>
              </a:rPr>
              <a:t>Hit key points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135871" y="1200152"/>
            <a:ext cx="3366273" cy="726141"/>
            <a:chOff x="1990165" y="2568389"/>
            <a:chExt cx="4012674" cy="968188"/>
          </a:xfrm>
        </p:grpSpPr>
        <p:sp>
          <p:nvSpPr>
            <p:cNvPr id="13" name="Rectangle 12"/>
            <p:cNvSpPr/>
            <p:nvPr/>
          </p:nvSpPr>
          <p:spPr>
            <a:xfrm>
              <a:off x="1990165" y="2568389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5610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I only have a second, </a:t>
              </a:r>
            </a:p>
            <a:p>
              <a:pPr marL="545610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the reason I’m calling is _____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196991" y="2823883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35871" y="1953809"/>
            <a:ext cx="3366273" cy="726141"/>
            <a:chOff x="1990165" y="3657601"/>
            <a:chExt cx="4012674" cy="968188"/>
          </a:xfrm>
        </p:grpSpPr>
        <p:sp>
          <p:nvSpPr>
            <p:cNvPr id="14" name="Rectangle 13"/>
            <p:cNvSpPr/>
            <p:nvPr/>
          </p:nvSpPr>
          <p:spPr>
            <a:xfrm>
              <a:off x="1990165" y="3657601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5610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Edify</a:t>
              </a:r>
              <a:b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</a:b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(you may know the right people)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2196991" y="391309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35871" y="2707463"/>
            <a:ext cx="3366273" cy="726141"/>
            <a:chOff x="1992865" y="4746813"/>
            <a:chExt cx="4012674" cy="968188"/>
          </a:xfrm>
        </p:grpSpPr>
        <p:sp>
          <p:nvSpPr>
            <p:cNvPr id="15" name="Rectangle 14"/>
            <p:cNvSpPr/>
            <p:nvPr/>
          </p:nvSpPr>
          <p:spPr>
            <a:xfrm>
              <a:off x="1992865" y="4746813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5610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I want to get together for coffee</a:t>
              </a:r>
              <a:b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</a:b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(Could be with or without your business </a:t>
              </a:r>
              <a:r>
                <a:rPr lang="en-US" sz="1400" kern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partner) </a:t>
              </a:r>
              <a:endParaRPr lang="en-US" sz="1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 Black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2196991" y="500230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25993" y="1214981"/>
            <a:ext cx="3366273" cy="726141"/>
            <a:chOff x="6186460" y="1619972"/>
            <a:chExt cx="4012674" cy="968188"/>
          </a:xfrm>
        </p:grpSpPr>
        <p:sp>
          <p:nvSpPr>
            <p:cNvPr id="16" name="Rectangle 15"/>
            <p:cNvSpPr/>
            <p:nvPr/>
          </p:nvSpPr>
          <p:spPr>
            <a:xfrm>
              <a:off x="6186460" y="1619972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5610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You may or may not be interested, either way is fine with me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6345714" y="186316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25993" y="1978532"/>
            <a:ext cx="3366273" cy="726141"/>
            <a:chOff x="6189161" y="3657601"/>
            <a:chExt cx="4012674" cy="968188"/>
          </a:xfrm>
        </p:grpSpPr>
        <p:sp>
          <p:nvSpPr>
            <p:cNvPr id="17" name="Rectangle 16"/>
            <p:cNvSpPr/>
            <p:nvPr/>
          </p:nvSpPr>
          <p:spPr>
            <a:xfrm>
              <a:off x="6189161" y="3657601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5610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Can you help me out?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6392473" y="390489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15757" y="2734979"/>
            <a:ext cx="3366273" cy="726141"/>
            <a:chOff x="6211761" y="3583836"/>
            <a:chExt cx="4012674" cy="968188"/>
          </a:xfrm>
        </p:grpSpPr>
        <p:sp>
          <p:nvSpPr>
            <p:cNvPr id="29" name="Rectangle 28"/>
            <p:cNvSpPr/>
            <p:nvPr/>
          </p:nvSpPr>
          <p:spPr>
            <a:xfrm>
              <a:off x="6211761" y="3583836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5610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If the date doesn’t work – ask, “When is the </a:t>
              </a:r>
              <a:r>
                <a:rPr lang="en-US" sz="1400" u="sng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soonest</a:t>
              </a: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  <a:cs typeface="Arial Black"/>
                </a:rPr>
                <a:t> we can get together”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6392473" y="390489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615757" y="3485071"/>
            <a:ext cx="3366273" cy="930049"/>
            <a:chOff x="6189161" y="3657601"/>
            <a:chExt cx="4012674" cy="968188"/>
          </a:xfrm>
        </p:grpSpPr>
        <p:sp>
          <p:nvSpPr>
            <p:cNvPr id="34" name="Rectangle 33"/>
            <p:cNvSpPr/>
            <p:nvPr/>
          </p:nvSpPr>
          <p:spPr>
            <a:xfrm>
              <a:off x="6189161" y="3657601"/>
              <a:ext cx="4012674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5610" defTabSz="674213">
                <a:defRPr/>
              </a:pPr>
              <a:endParaRPr lang="en-US" sz="1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 Black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357672" y="3854367"/>
              <a:ext cx="469402" cy="41641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4213">
                <a:defRPr/>
              </a:pPr>
              <a:r>
                <a:rPr lang="en-US" sz="1400" kern="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"/>
                </a:rPr>
                <a:t>7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190341" y="3461118"/>
            <a:ext cx="2791691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66"/>
            <a:r>
              <a:rPr lang="en-US" sz="135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"/>
              </a:rPr>
              <a:t>Do you see anything in your schedule between now and then that would prevent you from keeping our appointment?</a:t>
            </a:r>
            <a:br>
              <a:rPr lang="en-US" sz="1350" kern="0" dirty="0">
                <a:solidFill>
                  <a:prstClr val="white"/>
                </a:solidFill>
                <a:latin typeface="Calibri"/>
                <a:cs typeface=""/>
              </a:rPr>
            </a:br>
            <a:endParaRPr lang="en-US" sz="1350" dirty="0">
              <a:solidFill>
                <a:prstClr val="black"/>
              </a:solidFill>
              <a:latin typeface="Calibri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762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1" y="0"/>
            <a:ext cx="69377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29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82" t="14351" r="35542" b="21392"/>
          <a:stretch/>
        </p:blipFill>
        <p:spPr>
          <a:xfrm>
            <a:off x="1143765" y="0"/>
            <a:ext cx="6827997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603" r="52942" b="12029"/>
          <a:stretch/>
        </p:blipFill>
        <p:spPr>
          <a:xfrm>
            <a:off x="142611" y="9497"/>
            <a:ext cx="4268738" cy="5127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0185" t="11717" b="11771"/>
          <a:stretch/>
        </p:blipFill>
        <p:spPr>
          <a:xfrm>
            <a:off x="3809088" y="0"/>
            <a:ext cx="5334912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49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344"/>
          <a:stretch/>
        </p:blipFill>
        <p:spPr>
          <a:xfrm>
            <a:off x="2768952" y="0"/>
            <a:ext cx="6384988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007" y="674739"/>
            <a:ext cx="3701798" cy="2555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0734" r="33805"/>
          <a:stretch/>
        </p:blipFill>
        <p:spPr>
          <a:xfrm>
            <a:off x="0" y="0"/>
            <a:ext cx="3242642" cy="4464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148" y="4052070"/>
            <a:ext cx="22451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3300" b="1" dirty="0">
                <a:solidFill>
                  <a:prstClr val="black"/>
                </a:solidFill>
                <a:latin typeface="Corbel" panose="020B0503020204020204"/>
              </a:rPr>
              <a:t>Mobile App</a:t>
            </a:r>
          </a:p>
        </p:txBody>
      </p:sp>
    </p:spTree>
    <p:extLst>
      <p:ext uri="{BB962C8B-B14F-4D97-AF65-F5344CB8AC3E}">
        <p14:creationId xmlns:p14="http://schemas.microsoft.com/office/powerpoint/2010/main" val="3032542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197" y="877014"/>
            <a:ext cx="6915683" cy="700192"/>
          </a:xfrm>
          <a:prstGeom prst="rect">
            <a:avLst/>
          </a:prstGeom>
        </p:spPr>
        <p:txBody>
          <a:bodyPr wrap="none" lIns="68195" tIns="34289" rIns="68195" bIns="34289">
            <a:spAutoFit/>
          </a:bodyPr>
          <a:lstStyle/>
          <a:p>
            <a:pPr algn="ctr" defTabSz="68143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00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a typeface="Arial"/>
                <a:cs typeface="Arial" pitchFamily="34" charset="0"/>
              </a:rPr>
              <a:t>Result Producing Activities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5806" y="1899159"/>
            <a:ext cx="2872304" cy="835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95" tIns="34289" rIns="68195" bIns="34289" rtlCol="0" anchor="ctr"/>
          <a:lstStyle/>
          <a:p>
            <a:pPr algn="ctr" defTabSz="681431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Arial"/>
                <a:cs typeface="Arial" pitchFamily="34" charset="0"/>
              </a:rPr>
              <a:t>Use and Sell the Products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903" y="1899159"/>
            <a:ext cx="2872304" cy="835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95" tIns="34289" rIns="68195" bIns="34289" rtlCol="0" anchor="ctr"/>
          <a:lstStyle/>
          <a:p>
            <a:pPr algn="ctr" defTabSz="681431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Arial"/>
                <a:cs typeface="Arial" pitchFamily="34" charset="0"/>
              </a:rPr>
              <a:t>Share the Business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95806" y="2901476"/>
            <a:ext cx="2872304" cy="835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95" tIns="34289" rIns="68195" bIns="34289" rtlCol="0" anchor="ctr"/>
          <a:lstStyle/>
          <a:p>
            <a:pPr algn="ctr" defTabSz="681431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Arial"/>
                <a:cs typeface="Arial" pitchFamily="34" charset="0"/>
              </a:rPr>
              <a:t>Share the Shopping Annuity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5903" y="2901476"/>
            <a:ext cx="2872304" cy="835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95" tIns="34289" rIns="68195" bIns="34289" rtlCol="0" anchor="ctr"/>
          <a:lstStyle/>
          <a:p>
            <a:pPr algn="ctr" defTabSz="681431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a typeface="Arial"/>
                <a:cs typeface="Arial" pitchFamily="34" charset="0"/>
              </a:rPr>
              <a:t>Sell Tickets (Education)</a:t>
            </a:r>
          </a:p>
        </p:txBody>
      </p:sp>
    </p:spTree>
    <p:extLst>
      <p:ext uri="{BB962C8B-B14F-4D97-AF65-F5344CB8AC3E}">
        <p14:creationId xmlns:p14="http://schemas.microsoft.com/office/powerpoint/2010/main" val="2581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0580" y="1928987"/>
            <a:ext cx="3648929" cy="392413"/>
          </a:xfrm>
          <a:prstGeom prst="rect">
            <a:avLst/>
          </a:prstGeom>
        </p:spPr>
        <p:txBody>
          <a:bodyPr wrap="square" lIns="68127" tIns="34289" rIns="68127" bIns="34289">
            <a:spAutoFit/>
          </a:bodyPr>
          <a:lstStyle/>
          <a:p>
            <a:pPr marL="0" marR="0" lvl="0" indent="0" algn="ctr" defTabSz="680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 w="3175">
                  <a:solidFill>
                    <a:srgbClr val="44546A">
                      <a:lumMod val="75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"/>
              </a:rPr>
              <a:t>The best product was and is </a:t>
            </a:r>
          </a:p>
        </p:txBody>
      </p:sp>
      <p:sp>
        <p:nvSpPr>
          <p:cNvPr id="3" name="Rectangle 2"/>
          <p:cNvSpPr/>
          <p:nvPr/>
        </p:nvSpPr>
        <p:spPr>
          <a:xfrm>
            <a:off x="4890580" y="2321440"/>
            <a:ext cx="3898229" cy="992577"/>
          </a:xfrm>
          <a:prstGeom prst="rect">
            <a:avLst/>
          </a:prstGeom>
        </p:spPr>
        <p:txBody>
          <a:bodyPr wrap="none" lIns="68127" tIns="34289" rIns="68127" bIns="34289">
            <a:spAutoFit/>
          </a:bodyPr>
          <a:lstStyle/>
          <a:p>
            <a:pPr marL="0" marR="0" lvl="0" indent="0" algn="l" defTabSz="6806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all" spc="2250" normalizeH="0" baseline="0" noProof="0" dirty="0">
                <a:ln>
                  <a:solidFill>
                    <a:srgbClr val="44546A">
                      <a:lumMod val="75000"/>
                    </a:srgbClr>
                  </a:solidFill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"/>
              </a:rPr>
              <a:t>Belief</a:t>
            </a:r>
          </a:p>
        </p:txBody>
      </p:sp>
    </p:spTree>
    <p:extLst>
      <p:ext uri="{BB962C8B-B14F-4D97-AF65-F5344CB8AC3E}">
        <p14:creationId xmlns:p14="http://schemas.microsoft.com/office/powerpoint/2010/main" val="27330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" y="1331261"/>
            <a:ext cx="9144000" cy="381224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70" tIns="34286" rIns="68270" bIns="34286" rtlCol="0" anchor="ctr"/>
          <a:lstStyle/>
          <a:p>
            <a:pPr algn="ctr" defTabSz="682291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650" y="3630889"/>
            <a:ext cx="7292777" cy="704033"/>
          </a:xfrm>
          <a:prstGeom prst="rect">
            <a:avLst/>
          </a:prstGeom>
        </p:spPr>
        <p:txBody>
          <a:bodyPr wrap="none" lIns="68270" tIns="34286" rIns="68270" bIns="34286">
            <a:spAutoFit/>
          </a:bodyPr>
          <a:lstStyle/>
          <a:p>
            <a:pPr algn="ctr" defTabSz="682291"/>
            <a:r>
              <a:rPr lang="en-US" sz="41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latin typeface="Calibri"/>
              </a:rPr>
              <a:t>LEARN HOW TO SHOW THE PLAN</a:t>
            </a:r>
          </a:p>
        </p:txBody>
      </p:sp>
    </p:spTree>
    <p:extLst>
      <p:ext uri="{BB962C8B-B14F-4D97-AF65-F5344CB8AC3E}">
        <p14:creationId xmlns:p14="http://schemas.microsoft.com/office/powerpoint/2010/main" val="4630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72176" y="2399904"/>
            <a:ext cx="5143501" cy="3437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" y="0"/>
            <a:ext cx="4572001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" y="1654655"/>
            <a:ext cx="4572001" cy="348887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298" tIns="34289" rIns="68298" bIns="34289" rtlCol="0" anchor="ctr"/>
          <a:lstStyle/>
          <a:p>
            <a:pPr algn="ctr" defTabSz="682604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3082" y="3554694"/>
            <a:ext cx="3165867" cy="900247"/>
          </a:xfrm>
          <a:prstGeom prst="rect">
            <a:avLst/>
          </a:prstGeom>
        </p:spPr>
        <p:txBody>
          <a:bodyPr wrap="none" lIns="68298" tIns="34289" rIns="68298" bIns="34289">
            <a:spAutoFit/>
          </a:bodyPr>
          <a:lstStyle/>
          <a:p>
            <a:pPr algn="ctr" defTabSz="682604"/>
            <a:r>
              <a:rPr lang="en-US" sz="2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Ways to share the </a:t>
            </a:r>
          </a:p>
          <a:p>
            <a:pPr algn="ctr" defTabSz="682604"/>
            <a:r>
              <a:rPr lang="en-US" sz="2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UnFranchise Business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4926616" y="445352"/>
            <a:ext cx="3917348" cy="4224231"/>
          </a:xfrm>
          <a:prstGeom prst="rect">
            <a:avLst/>
          </a:prstGeom>
        </p:spPr>
        <p:txBody>
          <a:bodyPr wrap="square" lIns="68298" tIns="34289" rIns="68298" bIns="34289">
            <a:spAutoFit/>
          </a:bodyPr>
          <a:lstStyle/>
          <a:p>
            <a:pPr marL="256046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Power Profiles </a:t>
            </a:r>
          </a:p>
          <a:p>
            <a:pPr marL="256046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UnFranchise</a:t>
            </a: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 Owner Magazine </a:t>
            </a:r>
          </a:p>
          <a:p>
            <a:pPr marL="256046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Flip Chart Online Presentation</a:t>
            </a:r>
          </a:p>
          <a:p>
            <a:pPr marL="597255" lvl="1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UnFranchise Business Presentation (PPT)</a:t>
            </a:r>
          </a:p>
          <a:p>
            <a:pPr marL="597255" lvl="1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23 minute video (YouTube)</a:t>
            </a:r>
          </a:p>
          <a:p>
            <a:pPr marL="256046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Annual Report </a:t>
            </a:r>
          </a:p>
          <a:p>
            <a:pPr marL="256046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About Market America and SHOP.COM</a:t>
            </a:r>
          </a:p>
          <a:p>
            <a:pPr marL="256046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UnFranchise Mobile Prospecting App (UFP)</a:t>
            </a:r>
          </a:p>
          <a:p>
            <a:pPr marL="256046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Websites </a:t>
            </a: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(MY/SG.SHOP.COM, Global.SHOP.COM, MarketAmerica.com, etc.)</a:t>
            </a:r>
          </a:p>
          <a:p>
            <a:pPr marL="256046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Product Catalogs </a:t>
            </a:r>
          </a:p>
          <a:p>
            <a:pPr marL="256046" indent="-256046" defTabSz="682604">
              <a:lnSpc>
                <a:spcPct val="150000"/>
              </a:lnSpc>
              <a:buFont typeface="Courier New" panose="02070309020205020404" pitchFamily="49" charset="0"/>
              <a:buChar char="o"/>
              <a:defRPr/>
            </a:pP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Home Shopping List / Shopping Annuity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2060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3379" y="735399"/>
            <a:ext cx="5357246" cy="623248"/>
          </a:xfrm>
          <a:prstGeom prst="rect">
            <a:avLst/>
          </a:prstGeom>
        </p:spPr>
        <p:txBody>
          <a:bodyPr wrap="square" lIns="68322" tIns="34289" rIns="68322" bIns="34289">
            <a:spAutoFit/>
          </a:bodyPr>
          <a:lstStyle/>
          <a:p>
            <a:pPr algn="ctr" defTabSz="682876"/>
            <a:r>
              <a:rPr lang="en-US" sz="3600" cap="all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latin typeface="Calibri"/>
                <a:cs typeface="Arial"/>
              </a:rPr>
              <a:t>BEFORE THE PLAN</a:t>
            </a:r>
            <a:endParaRPr lang="en-US" sz="3600" cap="all" dirty="0">
              <a:ln w="3175">
                <a:solidFill>
                  <a:srgbClr val="00A9FC"/>
                </a:solidFill>
              </a:ln>
              <a:solidFill>
                <a:srgbClr val="00A9FC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475853" y="1603982"/>
            <a:ext cx="6192371" cy="635373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Ask questions and learn about them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475853" y="3082880"/>
            <a:ext cx="6192371" cy="635373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People will be attracted when you show that you care, </a:t>
            </a:r>
          </a:p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you are excited, and you believe in your business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75853" y="3822328"/>
            <a:ext cx="6192371" cy="635373"/>
          </a:xfrm>
          <a:prstGeom prst="roundRect">
            <a:avLst>
              <a:gd name="adj" fmla="val 7143"/>
            </a:avLst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People buy you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75853" y="2343431"/>
            <a:ext cx="6192371" cy="635373"/>
            <a:chOff x="1967752" y="3126441"/>
            <a:chExt cx="8256495" cy="847164"/>
          </a:xfrm>
        </p:grpSpPr>
        <p:sp>
          <p:nvSpPr>
            <p:cNvPr id="11" name="Rounded Rectangle 10"/>
            <p:cNvSpPr/>
            <p:nvPr/>
          </p:nvSpPr>
          <p:spPr>
            <a:xfrm>
              <a:off x="1967752" y="3126441"/>
              <a:ext cx="8256495" cy="847164"/>
            </a:xfrm>
            <a:prstGeom prst="roundRect">
              <a:avLst>
                <a:gd name="adj" fmla="val 7143"/>
              </a:avLst>
            </a:prstGeom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2876"/>
              <a:endPara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967753" y="3380745"/>
              <a:ext cx="7983994" cy="420610"/>
              <a:chOff x="2218766" y="3424738"/>
              <a:chExt cx="7424852" cy="42061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218766" y="3434978"/>
                <a:ext cx="4468049" cy="410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algn="r" defTabSz="341354"/>
                <a:r>
                  <a:rPr lang="en-US" sz="14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Calibri Light" panose="020F0302020204030204"/>
                    <a:cs typeface="Arial"/>
                  </a:rPr>
                  <a:t>FORM (Family, Occupation, Recreation, Money)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035736" y="3424738"/>
                <a:ext cx="2607882" cy="410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1" defTabSz="341354"/>
                <a:r>
                  <a:rPr lang="en-US" sz="14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latin typeface="Calibri Light" panose="020F0302020204030204"/>
                    <a:cs typeface="Arial"/>
                  </a:rPr>
                  <a:t>Expose their pain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74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" y="0"/>
            <a:ext cx="3425971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26270" y="2399904"/>
            <a:ext cx="5143501" cy="3437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59157" y="594377"/>
            <a:ext cx="5357246" cy="761747"/>
          </a:xfrm>
          <a:prstGeom prst="rect">
            <a:avLst/>
          </a:prstGeom>
        </p:spPr>
        <p:txBody>
          <a:bodyPr wrap="square" lIns="68322" tIns="34289" rIns="68322" bIns="34289">
            <a:spAutoFit/>
          </a:bodyPr>
          <a:lstStyle/>
          <a:p>
            <a:pPr defTabSz="682876"/>
            <a:r>
              <a:rPr lang="en-US" sz="4500" cap="all" dirty="0">
                <a:ln w="3175">
                  <a:solidFill>
                    <a:srgbClr val="9F0052">
                      <a:lumMod val="60000"/>
                      <a:lumOff val="40000"/>
                    </a:srgbClr>
                  </a:solidFill>
                </a:ln>
                <a:solidFill>
                  <a:srgbClr val="9F0052">
                    <a:lumMod val="60000"/>
                    <a:lumOff val="40000"/>
                  </a:srgbClr>
                </a:solidFill>
                <a:latin typeface="Calibri"/>
                <a:cs typeface="Arial"/>
              </a:rPr>
              <a:t>DURING THE PLAN</a:t>
            </a:r>
            <a:endParaRPr lang="en-US" sz="4500" cap="all" dirty="0">
              <a:ln w="3175">
                <a:solidFill>
                  <a:srgbClr val="9F0052">
                    <a:lumMod val="60000"/>
                    <a:lumOff val="40000"/>
                  </a:srgbClr>
                </a:solidFill>
              </a:ln>
              <a:solidFill>
                <a:srgbClr val="9F0052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59158" y="1522909"/>
            <a:ext cx="4770480" cy="655544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marL="90144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Let them know that you and your team will support them </a:t>
            </a:r>
          </a:p>
          <a:p>
            <a:pPr marL="90144" defTabSz="682876"/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(in business for themselves but not by themselves)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59158" y="2243981"/>
            <a:ext cx="4770480" cy="655544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marL="90144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Explain how the system will help them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759158" y="2965102"/>
            <a:ext cx="4770480" cy="655544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marL="90144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Let them know that some people will be skeptical or negative </a:t>
            </a:r>
            <a:r>
              <a:rPr lang="en-US" sz="12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(crucial)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759158" y="3686200"/>
            <a:ext cx="4770480" cy="655544"/>
          </a:xfrm>
          <a:prstGeom prst="roundRect">
            <a:avLst>
              <a:gd name="adj" fmla="val 589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marL="90144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Be prepared to ask if they are interested in getting started or learning more</a:t>
            </a:r>
          </a:p>
        </p:txBody>
      </p:sp>
    </p:spTree>
    <p:extLst>
      <p:ext uri="{BB962C8B-B14F-4D97-AF65-F5344CB8AC3E}">
        <p14:creationId xmlns:p14="http://schemas.microsoft.com/office/powerpoint/2010/main" val="40446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8661" y="996509"/>
            <a:ext cx="7286755" cy="530915"/>
          </a:xfrm>
          <a:prstGeom prst="rect">
            <a:avLst/>
          </a:prstGeom>
        </p:spPr>
        <p:txBody>
          <a:bodyPr wrap="none" lIns="68322" tIns="34289" rIns="68322" bIns="34289">
            <a:spAutoFit/>
          </a:bodyPr>
          <a:lstStyle/>
          <a:p>
            <a:pPr algn="ctr" defTabSz="341354">
              <a:spcBef>
                <a:spcPts val="900"/>
              </a:spcBef>
            </a:pPr>
            <a:r>
              <a:rPr lang="en-US" sz="3000" cap="all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latin typeface="Calibri"/>
                <a:cs typeface="Arial"/>
              </a:rPr>
              <a:t>Scheduling the follow up appointment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587829" y="2002982"/>
            <a:ext cx="1529278" cy="20247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It is a successful meeting if a</a:t>
            </a:r>
          </a:p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follow up is</a:t>
            </a:r>
          </a:p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booked</a:t>
            </a:r>
          </a:p>
        </p:txBody>
      </p:sp>
      <p:sp>
        <p:nvSpPr>
          <p:cNvPr id="4" name="Rectangle 3"/>
          <p:cNvSpPr/>
          <p:nvPr/>
        </p:nvSpPr>
        <p:spPr>
          <a:xfrm>
            <a:off x="2197596" y="2002982"/>
            <a:ext cx="1529278" cy="20247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Have your schedule available and book the next step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07363" y="2002982"/>
            <a:ext cx="1529278" cy="20247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Schedule a follow up meeting to answer questions or get started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7142" y="2002982"/>
            <a:ext cx="1529278" cy="20247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You have to continue to follow up until they get started or let you know they are not interested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7026909" y="2002982"/>
            <a:ext cx="1529278" cy="202474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  <a:cs typeface="Arial"/>
              </a:rPr>
              <a:t>Sense of urgency is crucial, book the follow up within 48 to 72 hours if possible</a:t>
            </a:r>
          </a:p>
        </p:txBody>
      </p:sp>
    </p:spTree>
    <p:extLst>
      <p:ext uri="{BB962C8B-B14F-4D97-AF65-F5344CB8AC3E}">
        <p14:creationId xmlns:p14="http://schemas.microsoft.com/office/powerpoint/2010/main" val="5727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3379" y="654889"/>
            <a:ext cx="5357246" cy="900247"/>
          </a:xfrm>
          <a:prstGeom prst="rect">
            <a:avLst/>
          </a:prstGeom>
        </p:spPr>
        <p:txBody>
          <a:bodyPr wrap="square" lIns="68322" tIns="34289" rIns="68322" bIns="34289">
            <a:spAutoFit/>
          </a:bodyPr>
          <a:lstStyle/>
          <a:p>
            <a:pPr algn="ctr" defTabSz="682876"/>
            <a:r>
              <a:rPr lang="en-US" sz="2700" cap="all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latin typeface="Calibri"/>
                <a:cs typeface="Arial"/>
              </a:rPr>
              <a:t>Scheduling the </a:t>
            </a:r>
          </a:p>
          <a:p>
            <a:pPr algn="ctr" defTabSz="682876"/>
            <a:r>
              <a:rPr lang="en-US" sz="2700" cap="all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latin typeface="Calibri"/>
                <a:cs typeface="Arial"/>
              </a:rPr>
              <a:t>follow-up appointment</a:t>
            </a:r>
            <a:endParaRPr lang="en-US" sz="2700" cap="all" dirty="0">
              <a:ln w="3175">
                <a:solidFill>
                  <a:srgbClr val="00A9FC"/>
                </a:solidFill>
              </a:ln>
              <a:solidFill>
                <a:srgbClr val="00A9FC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99989" y="1848307"/>
            <a:ext cx="2595582" cy="471314"/>
            <a:chOff x="1474495" y="2894711"/>
            <a:chExt cx="3460776" cy="62841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490383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474495" y="2894711"/>
              <a:ext cx="346077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2876"/>
              <a:r>
                <a:rPr lang="en-US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latin typeface="Calibri"/>
                </a:rPr>
                <a:t>If it’s to answer questions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45001" y="2580840"/>
            <a:ext cx="3105531" cy="4800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"/>
              </a:rPr>
              <a:t>Answer questions</a:t>
            </a:r>
            <a:endParaRPr lang="en-US" sz="1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5001" y="3110521"/>
            <a:ext cx="3105531" cy="4800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"/>
              </a:rPr>
              <a:t>Get them to lead to their people</a:t>
            </a:r>
            <a:endParaRPr lang="en-US" sz="1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5001" y="3640177"/>
            <a:ext cx="3105531" cy="4800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"/>
              </a:rPr>
              <a:t>Sell product</a:t>
            </a:r>
            <a:endParaRPr lang="en-US" sz="1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5001" y="4169833"/>
            <a:ext cx="3105531" cy="4800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"/>
              </a:rPr>
              <a:t>Sell tickets</a:t>
            </a:r>
            <a:endParaRPr lang="en-US" sz="14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560359" y="1848307"/>
            <a:ext cx="2571750" cy="471314"/>
            <a:chOff x="7336357" y="2894711"/>
            <a:chExt cx="3429000" cy="62841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336357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369404" y="2894711"/>
              <a:ext cx="3362909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2876"/>
              <a:r>
                <a:rPr lang="en-US" dirty="0">
                  <a:ln w="3175">
                    <a:solidFill>
                      <a:srgbClr val="FFBE00"/>
                    </a:solidFill>
                  </a:ln>
                  <a:solidFill>
                    <a:srgbClr val="FFBE00"/>
                  </a:solidFill>
                  <a:latin typeface="Calibri"/>
                </a:rPr>
                <a:t>If it’s to get them started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293469" y="2571520"/>
            <a:ext cx="3105531" cy="4800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marL="0" lvl="3"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"/>
              </a:rPr>
              <a:t>Sell tickets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93469" y="3101203"/>
            <a:ext cx="3105531" cy="4800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marL="0" lvl="3"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"/>
              </a:rPr>
              <a:t>Book registration date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93469" y="3630859"/>
            <a:ext cx="3105531" cy="4800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marL="0" lvl="3" algn="ctr" defTabSz="682876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"/>
              </a:rPr>
              <a:t>Help qualify top ten</a:t>
            </a:r>
            <a:r>
              <a:rPr lang="en-US" sz="1400" i="1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"/>
              </a:rPr>
              <a:t> </a:t>
            </a:r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srgbClr val="FFFFFF"/>
                </a:solidFill>
                <a:latin typeface="Calibri"/>
              </a:rPr>
              <a:t>possibilities</a:t>
            </a:r>
            <a:endParaRPr lang="en-US" sz="1400" i="1" dirty="0">
              <a:ln w="3175">
                <a:solidFill>
                  <a:prstClr val="white"/>
                </a:solidFill>
              </a:ln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79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756198" y="2399904"/>
            <a:ext cx="5143501" cy="3437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" y="0"/>
            <a:ext cx="4155142" cy="51435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" y="1654655"/>
            <a:ext cx="4155141" cy="348887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22" tIns="34289" rIns="68322" bIns="34289" rtlCol="0" anchor="ctr"/>
          <a:lstStyle/>
          <a:p>
            <a:pPr algn="ctr" defTabSz="682876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" y="3523900"/>
            <a:ext cx="4155142" cy="900247"/>
          </a:xfrm>
          <a:prstGeom prst="rect">
            <a:avLst/>
          </a:prstGeom>
        </p:spPr>
        <p:txBody>
          <a:bodyPr wrap="square" lIns="68322" tIns="34289" rIns="68322" bIns="34289">
            <a:spAutoFit/>
          </a:bodyPr>
          <a:lstStyle/>
          <a:p>
            <a:pPr algn="ctr" defTabSz="341354">
              <a:spcBef>
                <a:spcPct val="50000"/>
              </a:spcBef>
            </a:pPr>
            <a:r>
              <a:rPr lang="en-US" sz="27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cs typeface="Arial"/>
              </a:rPr>
              <a:t>WHAT TO DO BETWEEN APPOINTMENTS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4815193" y="572342"/>
            <a:ext cx="3499597" cy="726141"/>
            <a:chOff x="6158752" y="763121"/>
            <a:chExt cx="4666129" cy="968188"/>
          </a:xfrm>
        </p:grpSpPr>
        <p:sp>
          <p:nvSpPr>
            <p:cNvPr id="4" name="Rectangle 3"/>
            <p:cNvSpPr/>
            <p:nvPr/>
          </p:nvSpPr>
          <p:spPr>
            <a:xfrm>
              <a:off x="6158752" y="763121"/>
              <a:ext cx="4666129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52509" defTabSz="341354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Confirm the next appointment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365579" y="101861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2876"/>
              <a:endPara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6447129" y="1155930"/>
              <a:ext cx="287072" cy="205326"/>
            </a:xfrm>
            <a:custGeom>
              <a:avLst/>
              <a:gdLst>
                <a:gd name="T0" fmla="*/ 3104 w 3427"/>
                <a:gd name="T1" fmla="*/ 0 h 2477"/>
                <a:gd name="T2" fmla="*/ 3184 w 3427"/>
                <a:gd name="T3" fmla="*/ 14 h 2477"/>
                <a:gd name="T4" fmla="*/ 3259 w 3427"/>
                <a:gd name="T5" fmla="*/ 47 h 2477"/>
                <a:gd name="T6" fmla="*/ 3327 w 3427"/>
                <a:gd name="T7" fmla="*/ 99 h 2477"/>
                <a:gd name="T8" fmla="*/ 3380 w 3427"/>
                <a:gd name="T9" fmla="*/ 166 h 2477"/>
                <a:gd name="T10" fmla="*/ 3412 w 3427"/>
                <a:gd name="T11" fmla="*/ 241 h 2477"/>
                <a:gd name="T12" fmla="*/ 3427 w 3427"/>
                <a:gd name="T13" fmla="*/ 320 h 2477"/>
                <a:gd name="T14" fmla="*/ 3421 w 3427"/>
                <a:gd name="T15" fmla="*/ 401 h 2477"/>
                <a:gd name="T16" fmla="*/ 3398 w 3427"/>
                <a:gd name="T17" fmla="*/ 478 h 2477"/>
                <a:gd name="T18" fmla="*/ 3356 w 3427"/>
                <a:gd name="T19" fmla="*/ 550 h 2477"/>
                <a:gd name="T20" fmla="*/ 1519 w 3427"/>
                <a:gd name="T21" fmla="*/ 2379 h 2477"/>
                <a:gd name="T22" fmla="*/ 1452 w 3427"/>
                <a:gd name="T23" fmla="*/ 2431 h 2477"/>
                <a:gd name="T24" fmla="*/ 1376 w 3427"/>
                <a:gd name="T25" fmla="*/ 2464 h 2477"/>
                <a:gd name="T26" fmla="*/ 1296 w 3427"/>
                <a:gd name="T27" fmla="*/ 2477 h 2477"/>
                <a:gd name="T28" fmla="*/ 1215 w 3427"/>
                <a:gd name="T29" fmla="*/ 2473 h 2477"/>
                <a:gd name="T30" fmla="*/ 1137 w 3427"/>
                <a:gd name="T31" fmla="*/ 2449 h 2477"/>
                <a:gd name="T32" fmla="*/ 1065 w 3427"/>
                <a:gd name="T33" fmla="*/ 2407 h 2477"/>
                <a:gd name="T34" fmla="*/ 100 w 3427"/>
                <a:gd name="T35" fmla="*/ 1451 h 2477"/>
                <a:gd name="T36" fmla="*/ 47 w 3427"/>
                <a:gd name="T37" fmla="*/ 1385 h 2477"/>
                <a:gd name="T38" fmla="*/ 14 w 3427"/>
                <a:gd name="T39" fmla="*/ 1310 h 2477"/>
                <a:gd name="T40" fmla="*/ 0 w 3427"/>
                <a:gd name="T41" fmla="*/ 1229 h 2477"/>
                <a:gd name="T42" fmla="*/ 4 w 3427"/>
                <a:gd name="T43" fmla="*/ 1149 h 2477"/>
                <a:gd name="T44" fmla="*/ 28 w 3427"/>
                <a:gd name="T45" fmla="*/ 1072 h 2477"/>
                <a:gd name="T46" fmla="*/ 71 w 3427"/>
                <a:gd name="T47" fmla="*/ 1000 h 2477"/>
                <a:gd name="T48" fmla="*/ 132 w 3427"/>
                <a:gd name="T49" fmla="*/ 940 h 2477"/>
                <a:gd name="T50" fmla="*/ 203 w 3427"/>
                <a:gd name="T51" fmla="*/ 897 h 2477"/>
                <a:gd name="T52" fmla="*/ 282 w 3427"/>
                <a:gd name="T53" fmla="*/ 874 h 2477"/>
                <a:gd name="T54" fmla="*/ 362 w 3427"/>
                <a:gd name="T55" fmla="*/ 869 h 2477"/>
                <a:gd name="T56" fmla="*/ 442 w 3427"/>
                <a:gd name="T57" fmla="*/ 884 h 2477"/>
                <a:gd name="T58" fmla="*/ 517 w 3427"/>
                <a:gd name="T59" fmla="*/ 916 h 2477"/>
                <a:gd name="T60" fmla="*/ 584 w 3427"/>
                <a:gd name="T61" fmla="*/ 968 h 2477"/>
                <a:gd name="T62" fmla="*/ 2841 w 3427"/>
                <a:gd name="T63" fmla="*/ 99 h 2477"/>
                <a:gd name="T64" fmla="*/ 2908 w 3427"/>
                <a:gd name="T65" fmla="*/ 47 h 2477"/>
                <a:gd name="T66" fmla="*/ 2984 w 3427"/>
                <a:gd name="T67" fmla="*/ 14 h 2477"/>
                <a:gd name="T68" fmla="*/ 3064 w 3427"/>
                <a:gd name="T69" fmla="*/ 0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27" h="2477">
                  <a:moveTo>
                    <a:pt x="3064" y="0"/>
                  </a:moveTo>
                  <a:lnTo>
                    <a:pt x="3104" y="0"/>
                  </a:lnTo>
                  <a:lnTo>
                    <a:pt x="3145" y="4"/>
                  </a:lnTo>
                  <a:lnTo>
                    <a:pt x="3184" y="14"/>
                  </a:lnTo>
                  <a:lnTo>
                    <a:pt x="3223" y="28"/>
                  </a:lnTo>
                  <a:lnTo>
                    <a:pt x="3259" y="47"/>
                  </a:lnTo>
                  <a:lnTo>
                    <a:pt x="3295" y="71"/>
                  </a:lnTo>
                  <a:lnTo>
                    <a:pt x="3327" y="99"/>
                  </a:lnTo>
                  <a:lnTo>
                    <a:pt x="3356" y="131"/>
                  </a:lnTo>
                  <a:lnTo>
                    <a:pt x="3380" y="166"/>
                  </a:lnTo>
                  <a:lnTo>
                    <a:pt x="3398" y="202"/>
                  </a:lnTo>
                  <a:lnTo>
                    <a:pt x="3412" y="241"/>
                  </a:lnTo>
                  <a:lnTo>
                    <a:pt x="3421" y="280"/>
                  </a:lnTo>
                  <a:lnTo>
                    <a:pt x="3427" y="320"/>
                  </a:lnTo>
                  <a:lnTo>
                    <a:pt x="3427" y="360"/>
                  </a:lnTo>
                  <a:lnTo>
                    <a:pt x="3421" y="401"/>
                  </a:lnTo>
                  <a:lnTo>
                    <a:pt x="3412" y="439"/>
                  </a:lnTo>
                  <a:lnTo>
                    <a:pt x="3398" y="478"/>
                  </a:lnTo>
                  <a:lnTo>
                    <a:pt x="3380" y="514"/>
                  </a:lnTo>
                  <a:lnTo>
                    <a:pt x="3356" y="550"/>
                  </a:lnTo>
                  <a:lnTo>
                    <a:pt x="3327" y="581"/>
                  </a:lnTo>
                  <a:lnTo>
                    <a:pt x="1519" y="2379"/>
                  </a:lnTo>
                  <a:lnTo>
                    <a:pt x="1486" y="2407"/>
                  </a:lnTo>
                  <a:lnTo>
                    <a:pt x="1452" y="2431"/>
                  </a:lnTo>
                  <a:lnTo>
                    <a:pt x="1414" y="2449"/>
                  </a:lnTo>
                  <a:lnTo>
                    <a:pt x="1376" y="2464"/>
                  </a:lnTo>
                  <a:lnTo>
                    <a:pt x="1336" y="2473"/>
                  </a:lnTo>
                  <a:lnTo>
                    <a:pt x="1296" y="2477"/>
                  </a:lnTo>
                  <a:lnTo>
                    <a:pt x="1256" y="2477"/>
                  </a:lnTo>
                  <a:lnTo>
                    <a:pt x="1215" y="2473"/>
                  </a:lnTo>
                  <a:lnTo>
                    <a:pt x="1175" y="2464"/>
                  </a:lnTo>
                  <a:lnTo>
                    <a:pt x="1137" y="2449"/>
                  </a:lnTo>
                  <a:lnTo>
                    <a:pt x="1100" y="2431"/>
                  </a:lnTo>
                  <a:lnTo>
                    <a:pt x="1065" y="2407"/>
                  </a:lnTo>
                  <a:lnTo>
                    <a:pt x="1033" y="2379"/>
                  </a:lnTo>
                  <a:lnTo>
                    <a:pt x="100" y="1451"/>
                  </a:lnTo>
                  <a:lnTo>
                    <a:pt x="71" y="1419"/>
                  </a:lnTo>
                  <a:lnTo>
                    <a:pt x="47" y="1385"/>
                  </a:lnTo>
                  <a:lnTo>
                    <a:pt x="28" y="1347"/>
                  </a:lnTo>
                  <a:lnTo>
                    <a:pt x="14" y="1310"/>
                  </a:lnTo>
                  <a:lnTo>
                    <a:pt x="4" y="1269"/>
                  </a:lnTo>
                  <a:lnTo>
                    <a:pt x="0" y="1229"/>
                  </a:lnTo>
                  <a:lnTo>
                    <a:pt x="0" y="1190"/>
                  </a:lnTo>
                  <a:lnTo>
                    <a:pt x="4" y="1149"/>
                  </a:lnTo>
                  <a:lnTo>
                    <a:pt x="14" y="1110"/>
                  </a:lnTo>
                  <a:lnTo>
                    <a:pt x="28" y="1072"/>
                  </a:lnTo>
                  <a:lnTo>
                    <a:pt x="47" y="1035"/>
                  </a:lnTo>
                  <a:lnTo>
                    <a:pt x="71" y="1000"/>
                  </a:lnTo>
                  <a:lnTo>
                    <a:pt x="100" y="968"/>
                  </a:lnTo>
                  <a:lnTo>
                    <a:pt x="132" y="940"/>
                  </a:lnTo>
                  <a:lnTo>
                    <a:pt x="167" y="916"/>
                  </a:lnTo>
                  <a:lnTo>
                    <a:pt x="203" y="897"/>
                  </a:lnTo>
                  <a:lnTo>
                    <a:pt x="242" y="884"/>
                  </a:lnTo>
                  <a:lnTo>
                    <a:pt x="282" y="874"/>
                  </a:lnTo>
                  <a:lnTo>
                    <a:pt x="322" y="869"/>
                  </a:lnTo>
                  <a:lnTo>
                    <a:pt x="362" y="869"/>
                  </a:lnTo>
                  <a:lnTo>
                    <a:pt x="402" y="874"/>
                  </a:lnTo>
                  <a:lnTo>
                    <a:pt x="442" y="884"/>
                  </a:lnTo>
                  <a:lnTo>
                    <a:pt x="481" y="897"/>
                  </a:lnTo>
                  <a:lnTo>
                    <a:pt x="517" y="916"/>
                  </a:lnTo>
                  <a:lnTo>
                    <a:pt x="552" y="940"/>
                  </a:lnTo>
                  <a:lnTo>
                    <a:pt x="584" y="968"/>
                  </a:lnTo>
                  <a:lnTo>
                    <a:pt x="1276" y="1655"/>
                  </a:lnTo>
                  <a:lnTo>
                    <a:pt x="2841" y="99"/>
                  </a:lnTo>
                  <a:lnTo>
                    <a:pt x="2874" y="71"/>
                  </a:lnTo>
                  <a:lnTo>
                    <a:pt x="2908" y="47"/>
                  </a:lnTo>
                  <a:lnTo>
                    <a:pt x="2946" y="28"/>
                  </a:lnTo>
                  <a:lnTo>
                    <a:pt x="2984" y="14"/>
                  </a:lnTo>
                  <a:lnTo>
                    <a:pt x="3024" y="4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2876"/>
              <a:endParaRPr lang="en-US" sz="1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815008" y="1389251"/>
            <a:ext cx="3499596" cy="726141"/>
            <a:chOff x="6158753" y="1852333"/>
            <a:chExt cx="4666128" cy="968188"/>
          </a:xfrm>
        </p:grpSpPr>
        <p:sp>
          <p:nvSpPr>
            <p:cNvPr id="7" name="Rectangle 6"/>
            <p:cNvSpPr/>
            <p:nvPr/>
          </p:nvSpPr>
          <p:spPr>
            <a:xfrm>
              <a:off x="6158753" y="1852333"/>
              <a:ext cx="466612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52509" defTabSz="341354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Send them a webinar link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65579" y="210782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2876"/>
              <a:endPara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6465270" y="2213585"/>
              <a:ext cx="257819" cy="245684"/>
            </a:xfrm>
            <a:custGeom>
              <a:avLst/>
              <a:gdLst>
                <a:gd name="T0" fmla="*/ 1856 w 3571"/>
                <a:gd name="T1" fmla="*/ 1170 h 3598"/>
                <a:gd name="T2" fmla="*/ 2122 w 3571"/>
                <a:gd name="T3" fmla="*/ 1339 h 3598"/>
                <a:gd name="T4" fmla="*/ 2188 w 3571"/>
                <a:gd name="T5" fmla="*/ 1498 h 3598"/>
                <a:gd name="T6" fmla="*/ 2123 w 3571"/>
                <a:gd name="T7" fmla="*/ 1655 h 3598"/>
                <a:gd name="T8" fmla="*/ 1967 w 3571"/>
                <a:gd name="T9" fmla="*/ 1721 h 3598"/>
                <a:gd name="T10" fmla="*/ 1811 w 3571"/>
                <a:gd name="T11" fmla="*/ 1656 h 3598"/>
                <a:gd name="T12" fmla="*/ 1640 w 3571"/>
                <a:gd name="T13" fmla="*/ 1579 h 3598"/>
                <a:gd name="T14" fmla="*/ 1464 w 3571"/>
                <a:gd name="T15" fmla="*/ 1626 h 3598"/>
                <a:gd name="T16" fmla="*/ 1302 w 3571"/>
                <a:gd name="T17" fmla="*/ 1736 h 3598"/>
                <a:gd name="T18" fmla="*/ 530 w 3571"/>
                <a:gd name="T19" fmla="*/ 2506 h 3598"/>
                <a:gd name="T20" fmla="*/ 445 w 3571"/>
                <a:gd name="T21" fmla="*/ 2709 h 3598"/>
                <a:gd name="T22" fmla="*/ 482 w 3571"/>
                <a:gd name="T23" fmla="*/ 2927 h 3598"/>
                <a:gd name="T24" fmla="*/ 632 w 3571"/>
                <a:gd name="T25" fmla="*/ 3093 h 3598"/>
                <a:gd name="T26" fmla="*/ 844 w 3571"/>
                <a:gd name="T27" fmla="*/ 3153 h 3598"/>
                <a:gd name="T28" fmla="*/ 1055 w 3571"/>
                <a:gd name="T29" fmla="*/ 3093 h 3598"/>
                <a:gd name="T30" fmla="*/ 1366 w 3571"/>
                <a:gd name="T31" fmla="*/ 2813 h 3598"/>
                <a:gd name="T32" fmla="*/ 1532 w 3571"/>
                <a:gd name="T33" fmla="*/ 2801 h 3598"/>
                <a:gd name="T34" fmla="*/ 1662 w 3571"/>
                <a:gd name="T35" fmla="*/ 2914 h 3598"/>
                <a:gd name="T36" fmla="*/ 1674 w 3571"/>
                <a:gd name="T37" fmla="*/ 3081 h 3598"/>
                <a:gd name="T38" fmla="*/ 1388 w 3571"/>
                <a:gd name="T39" fmla="*/ 3399 h 3598"/>
                <a:gd name="T40" fmla="*/ 1099 w 3571"/>
                <a:gd name="T41" fmla="*/ 3558 h 3598"/>
                <a:gd name="T42" fmla="*/ 779 w 3571"/>
                <a:gd name="T43" fmla="*/ 3596 h 3598"/>
                <a:gd name="T44" fmla="*/ 466 w 3571"/>
                <a:gd name="T45" fmla="*/ 3509 h 3598"/>
                <a:gd name="T46" fmla="*/ 202 w 3571"/>
                <a:gd name="T47" fmla="*/ 3302 h 3598"/>
                <a:gd name="T48" fmla="*/ 42 w 3571"/>
                <a:gd name="T49" fmla="*/ 3017 h 3598"/>
                <a:gd name="T50" fmla="*/ 3 w 3571"/>
                <a:gd name="T51" fmla="*/ 2687 h 3598"/>
                <a:gd name="T52" fmla="*/ 92 w 3571"/>
                <a:gd name="T53" fmla="*/ 2370 h 3598"/>
                <a:gd name="T54" fmla="*/ 913 w 3571"/>
                <a:gd name="T55" fmla="*/ 1492 h 3598"/>
                <a:gd name="T56" fmla="*/ 1231 w 3571"/>
                <a:gd name="T57" fmla="*/ 1248 h 3598"/>
                <a:gd name="T58" fmla="*/ 1553 w 3571"/>
                <a:gd name="T59" fmla="*/ 1140 h 3598"/>
                <a:gd name="T60" fmla="*/ 2901 w 3571"/>
                <a:gd name="T61" fmla="*/ 24 h 3598"/>
                <a:gd name="T62" fmla="*/ 3209 w 3571"/>
                <a:gd name="T63" fmla="*/ 174 h 3598"/>
                <a:gd name="T64" fmla="*/ 3447 w 3571"/>
                <a:gd name="T65" fmla="*/ 429 h 3598"/>
                <a:gd name="T66" fmla="*/ 3560 w 3571"/>
                <a:gd name="T67" fmla="*/ 737 h 3598"/>
                <a:gd name="T68" fmla="*/ 3547 w 3571"/>
                <a:gd name="T69" fmla="*/ 1068 h 3598"/>
                <a:gd name="T70" fmla="*/ 3411 w 3571"/>
                <a:gd name="T71" fmla="*/ 1366 h 3598"/>
                <a:gd name="T72" fmla="*/ 2481 w 3571"/>
                <a:gd name="T73" fmla="*/ 2296 h 3598"/>
                <a:gd name="T74" fmla="*/ 2145 w 3571"/>
                <a:gd name="T75" fmla="*/ 2477 h 3598"/>
                <a:gd name="T76" fmla="*/ 1828 w 3571"/>
                <a:gd name="T77" fmla="*/ 2496 h 3598"/>
                <a:gd name="T78" fmla="*/ 1551 w 3571"/>
                <a:gd name="T79" fmla="*/ 2372 h 3598"/>
                <a:gd name="T80" fmla="*/ 1394 w 3571"/>
                <a:gd name="T81" fmla="*/ 2194 h 3598"/>
                <a:gd name="T82" fmla="*/ 1406 w 3571"/>
                <a:gd name="T83" fmla="*/ 2027 h 3598"/>
                <a:gd name="T84" fmla="*/ 1537 w 3571"/>
                <a:gd name="T85" fmla="*/ 1914 h 3598"/>
                <a:gd name="T86" fmla="*/ 1703 w 3571"/>
                <a:gd name="T87" fmla="*/ 1926 h 3598"/>
                <a:gd name="T88" fmla="*/ 1794 w 3571"/>
                <a:gd name="T89" fmla="*/ 1999 h 3598"/>
                <a:gd name="T90" fmla="*/ 1878 w 3571"/>
                <a:gd name="T91" fmla="*/ 2049 h 3598"/>
                <a:gd name="T92" fmla="*/ 2002 w 3571"/>
                <a:gd name="T93" fmla="*/ 2054 h 3598"/>
                <a:gd name="T94" fmla="*/ 2173 w 3571"/>
                <a:gd name="T95" fmla="*/ 1973 h 3598"/>
                <a:gd name="T96" fmla="*/ 3041 w 3571"/>
                <a:gd name="T97" fmla="*/ 1118 h 3598"/>
                <a:gd name="T98" fmla="*/ 3126 w 3571"/>
                <a:gd name="T99" fmla="*/ 915 h 3598"/>
                <a:gd name="T100" fmla="*/ 3089 w 3571"/>
                <a:gd name="T101" fmla="*/ 697 h 3598"/>
                <a:gd name="T102" fmla="*/ 2947 w 3571"/>
                <a:gd name="T103" fmla="*/ 533 h 3598"/>
                <a:gd name="T104" fmla="*/ 2759 w 3571"/>
                <a:gd name="T105" fmla="*/ 451 h 3598"/>
                <a:gd name="T106" fmla="*/ 2561 w 3571"/>
                <a:gd name="T107" fmla="*/ 487 h 3598"/>
                <a:gd name="T108" fmla="*/ 2205 w 3571"/>
                <a:gd name="T109" fmla="*/ 811 h 3598"/>
                <a:gd name="T110" fmla="*/ 2039 w 3571"/>
                <a:gd name="T111" fmla="*/ 823 h 3598"/>
                <a:gd name="T112" fmla="*/ 1909 w 3571"/>
                <a:gd name="T113" fmla="*/ 710 h 3598"/>
                <a:gd name="T114" fmla="*/ 1896 w 3571"/>
                <a:gd name="T115" fmla="*/ 543 h 3598"/>
                <a:gd name="T116" fmla="*/ 2228 w 3571"/>
                <a:gd name="T117" fmla="*/ 180 h 3598"/>
                <a:gd name="T118" fmla="*/ 2518 w 3571"/>
                <a:gd name="T119" fmla="*/ 26 h 3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1" h="3598">
                  <a:moveTo>
                    <a:pt x="1615" y="1135"/>
                  </a:moveTo>
                  <a:lnTo>
                    <a:pt x="1677" y="1135"/>
                  </a:lnTo>
                  <a:lnTo>
                    <a:pt x="1737" y="1141"/>
                  </a:lnTo>
                  <a:lnTo>
                    <a:pt x="1798" y="1153"/>
                  </a:lnTo>
                  <a:lnTo>
                    <a:pt x="1856" y="1170"/>
                  </a:lnTo>
                  <a:lnTo>
                    <a:pt x="1913" y="1193"/>
                  </a:lnTo>
                  <a:lnTo>
                    <a:pt x="1968" y="1221"/>
                  </a:lnTo>
                  <a:lnTo>
                    <a:pt x="2022" y="1255"/>
                  </a:lnTo>
                  <a:lnTo>
                    <a:pt x="2073" y="1295"/>
                  </a:lnTo>
                  <a:lnTo>
                    <a:pt x="2122" y="1339"/>
                  </a:lnTo>
                  <a:lnTo>
                    <a:pt x="2146" y="1367"/>
                  </a:lnTo>
                  <a:lnTo>
                    <a:pt x="2163" y="1398"/>
                  </a:lnTo>
                  <a:lnTo>
                    <a:pt x="2177" y="1430"/>
                  </a:lnTo>
                  <a:lnTo>
                    <a:pt x="2184" y="1463"/>
                  </a:lnTo>
                  <a:lnTo>
                    <a:pt x="2188" y="1498"/>
                  </a:lnTo>
                  <a:lnTo>
                    <a:pt x="2185" y="1532"/>
                  </a:lnTo>
                  <a:lnTo>
                    <a:pt x="2178" y="1565"/>
                  </a:lnTo>
                  <a:lnTo>
                    <a:pt x="2165" y="1597"/>
                  </a:lnTo>
                  <a:lnTo>
                    <a:pt x="2147" y="1627"/>
                  </a:lnTo>
                  <a:lnTo>
                    <a:pt x="2123" y="1655"/>
                  </a:lnTo>
                  <a:lnTo>
                    <a:pt x="2096" y="1679"/>
                  </a:lnTo>
                  <a:lnTo>
                    <a:pt x="2066" y="1697"/>
                  </a:lnTo>
                  <a:lnTo>
                    <a:pt x="2034" y="1710"/>
                  </a:lnTo>
                  <a:lnTo>
                    <a:pt x="2001" y="1718"/>
                  </a:lnTo>
                  <a:lnTo>
                    <a:pt x="1967" y="1721"/>
                  </a:lnTo>
                  <a:lnTo>
                    <a:pt x="1933" y="1718"/>
                  </a:lnTo>
                  <a:lnTo>
                    <a:pt x="1900" y="1711"/>
                  </a:lnTo>
                  <a:lnTo>
                    <a:pt x="1868" y="1698"/>
                  </a:lnTo>
                  <a:lnTo>
                    <a:pt x="1838" y="1679"/>
                  </a:lnTo>
                  <a:lnTo>
                    <a:pt x="1811" y="1656"/>
                  </a:lnTo>
                  <a:lnTo>
                    <a:pt x="1778" y="1628"/>
                  </a:lnTo>
                  <a:lnTo>
                    <a:pt x="1745" y="1607"/>
                  </a:lnTo>
                  <a:lnTo>
                    <a:pt x="1711" y="1593"/>
                  </a:lnTo>
                  <a:lnTo>
                    <a:pt x="1676" y="1583"/>
                  </a:lnTo>
                  <a:lnTo>
                    <a:pt x="1640" y="1579"/>
                  </a:lnTo>
                  <a:lnTo>
                    <a:pt x="1605" y="1581"/>
                  </a:lnTo>
                  <a:lnTo>
                    <a:pt x="1569" y="1586"/>
                  </a:lnTo>
                  <a:lnTo>
                    <a:pt x="1534" y="1596"/>
                  </a:lnTo>
                  <a:lnTo>
                    <a:pt x="1498" y="1609"/>
                  </a:lnTo>
                  <a:lnTo>
                    <a:pt x="1464" y="1626"/>
                  </a:lnTo>
                  <a:lnTo>
                    <a:pt x="1428" y="1645"/>
                  </a:lnTo>
                  <a:lnTo>
                    <a:pt x="1395" y="1666"/>
                  </a:lnTo>
                  <a:lnTo>
                    <a:pt x="1364" y="1688"/>
                  </a:lnTo>
                  <a:lnTo>
                    <a:pt x="1332" y="1711"/>
                  </a:lnTo>
                  <a:lnTo>
                    <a:pt x="1302" y="1736"/>
                  </a:lnTo>
                  <a:lnTo>
                    <a:pt x="1275" y="1760"/>
                  </a:lnTo>
                  <a:lnTo>
                    <a:pt x="1248" y="1784"/>
                  </a:lnTo>
                  <a:lnTo>
                    <a:pt x="1224" y="1808"/>
                  </a:lnTo>
                  <a:lnTo>
                    <a:pt x="559" y="2473"/>
                  </a:lnTo>
                  <a:lnTo>
                    <a:pt x="530" y="2506"/>
                  </a:lnTo>
                  <a:lnTo>
                    <a:pt x="503" y="2543"/>
                  </a:lnTo>
                  <a:lnTo>
                    <a:pt x="482" y="2582"/>
                  </a:lnTo>
                  <a:lnTo>
                    <a:pt x="465" y="2622"/>
                  </a:lnTo>
                  <a:lnTo>
                    <a:pt x="453" y="2665"/>
                  </a:lnTo>
                  <a:lnTo>
                    <a:pt x="445" y="2709"/>
                  </a:lnTo>
                  <a:lnTo>
                    <a:pt x="443" y="2754"/>
                  </a:lnTo>
                  <a:lnTo>
                    <a:pt x="445" y="2800"/>
                  </a:lnTo>
                  <a:lnTo>
                    <a:pt x="453" y="2843"/>
                  </a:lnTo>
                  <a:lnTo>
                    <a:pt x="465" y="2886"/>
                  </a:lnTo>
                  <a:lnTo>
                    <a:pt x="482" y="2927"/>
                  </a:lnTo>
                  <a:lnTo>
                    <a:pt x="503" y="2966"/>
                  </a:lnTo>
                  <a:lnTo>
                    <a:pt x="530" y="3002"/>
                  </a:lnTo>
                  <a:lnTo>
                    <a:pt x="559" y="3036"/>
                  </a:lnTo>
                  <a:lnTo>
                    <a:pt x="594" y="3067"/>
                  </a:lnTo>
                  <a:lnTo>
                    <a:pt x="632" y="3093"/>
                  </a:lnTo>
                  <a:lnTo>
                    <a:pt x="671" y="3114"/>
                  </a:lnTo>
                  <a:lnTo>
                    <a:pt x="713" y="3131"/>
                  </a:lnTo>
                  <a:lnTo>
                    <a:pt x="756" y="3143"/>
                  </a:lnTo>
                  <a:lnTo>
                    <a:pt x="800" y="3151"/>
                  </a:lnTo>
                  <a:lnTo>
                    <a:pt x="844" y="3153"/>
                  </a:lnTo>
                  <a:lnTo>
                    <a:pt x="888" y="3151"/>
                  </a:lnTo>
                  <a:lnTo>
                    <a:pt x="931" y="3143"/>
                  </a:lnTo>
                  <a:lnTo>
                    <a:pt x="973" y="3131"/>
                  </a:lnTo>
                  <a:lnTo>
                    <a:pt x="1015" y="3114"/>
                  </a:lnTo>
                  <a:lnTo>
                    <a:pt x="1055" y="3093"/>
                  </a:lnTo>
                  <a:lnTo>
                    <a:pt x="1092" y="3067"/>
                  </a:lnTo>
                  <a:lnTo>
                    <a:pt x="1127" y="3036"/>
                  </a:lnTo>
                  <a:lnTo>
                    <a:pt x="1307" y="2855"/>
                  </a:lnTo>
                  <a:lnTo>
                    <a:pt x="1335" y="2832"/>
                  </a:lnTo>
                  <a:lnTo>
                    <a:pt x="1366" y="2813"/>
                  </a:lnTo>
                  <a:lnTo>
                    <a:pt x="1398" y="2800"/>
                  </a:lnTo>
                  <a:lnTo>
                    <a:pt x="1431" y="2792"/>
                  </a:lnTo>
                  <a:lnTo>
                    <a:pt x="1465" y="2790"/>
                  </a:lnTo>
                  <a:lnTo>
                    <a:pt x="1499" y="2793"/>
                  </a:lnTo>
                  <a:lnTo>
                    <a:pt x="1532" y="2801"/>
                  </a:lnTo>
                  <a:lnTo>
                    <a:pt x="1563" y="2814"/>
                  </a:lnTo>
                  <a:lnTo>
                    <a:pt x="1593" y="2832"/>
                  </a:lnTo>
                  <a:lnTo>
                    <a:pt x="1621" y="2856"/>
                  </a:lnTo>
                  <a:lnTo>
                    <a:pt x="1644" y="2884"/>
                  </a:lnTo>
                  <a:lnTo>
                    <a:pt x="1662" y="2914"/>
                  </a:lnTo>
                  <a:lnTo>
                    <a:pt x="1674" y="2946"/>
                  </a:lnTo>
                  <a:lnTo>
                    <a:pt x="1682" y="2979"/>
                  </a:lnTo>
                  <a:lnTo>
                    <a:pt x="1685" y="3013"/>
                  </a:lnTo>
                  <a:lnTo>
                    <a:pt x="1682" y="3048"/>
                  </a:lnTo>
                  <a:lnTo>
                    <a:pt x="1674" y="3081"/>
                  </a:lnTo>
                  <a:lnTo>
                    <a:pt x="1661" y="3113"/>
                  </a:lnTo>
                  <a:lnTo>
                    <a:pt x="1643" y="3143"/>
                  </a:lnTo>
                  <a:lnTo>
                    <a:pt x="1620" y="3171"/>
                  </a:lnTo>
                  <a:lnTo>
                    <a:pt x="1439" y="3352"/>
                  </a:lnTo>
                  <a:lnTo>
                    <a:pt x="1388" y="3399"/>
                  </a:lnTo>
                  <a:lnTo>
                    <a:pt x="1335" y="3441"/>
                  </a:lnTo>
                  <a:lnTo>
                    <a:pt x="1279" y="3477"/>
                  </a:lnTo>
                  <a:lnTo>
                    <a:pt x="1221" y="3509"/>
                  </a:lnTo>
                  <a:lnTo>
                    <a:pt x="1160" y="3536"/>
                  </a:lnTo>
                  <a:lnTo>
                    <a:pt x="1099" y="3558"/>
                  </a:lnTo>
                  <a:lnTo>
                    <a:pt x="1036" y="3576"/>
                  </a:lnTo>
                  <a:lnTo>
                    <a:pt x="972" y="3588"/>
                  </a:lnTo>
                  <a:lnTo>
                    <a:pt x="908" y="3596"/>
                  </a:lnTo>
                  <a:lnTo>
                    <a:pt x="843" y="3598"/>
                  </a:lnTo>
                  <a:lnTo>
                    <a:pt x="779" y="3596"/>
                  </a:lnTo>
                  <a:lnTo>
                    <a:pt x="714" y="3588"/>
                  </a:lnTo>
                  <a:lnTo>
                    <a:pt x="650" y="3576"/>
                  </a:lnTo>
                  <a:lnTo>
                    <a:pt x="588" y="3558"/>
                  </a:lnTo>
                  <a:lnTo>
                    <a:pt x="526" y="3536"/>
                  </a:lnTo>
                  <a:lnTo>
                    <a:pt x="466" y="3509"/>
                  </a:lnTo>
                  <a:lnTo>
                    <a:pt x="408" y="3477"/>
                  </a:lnTo>
                  <a:lnTo>
                    <a:pt x="352" y="3441"/>
                  </a:lnTo>
                  <a:lnTo>
                    <a:pt x="299" y="3399"/>
                  </a:lnTo>
                  <a:lnTo>
                    <a:pt x="247" y="3352"/>
                  </a:lnTo>
                  <a:lnTo>
                    <a:pt x="202" y="3302"/>
                  </a:lnTo>
                  <a:lnTo>
                    <a:pt x="160" y="3250"/>
                  </a:lnTo>
                  <a:lnTo>
                    <a:pt x="124" y="3195"/>
                  </a:lnTo>
                  <a:lnTo>
                    <a:pt x="92" y="3137"/>
                  </a:lnTo>
                  <a:lnTo>
                    <a:pt x="64" y="3078"/>
                  </a:lnTo>
                  <a:lnTo>
                    <a:pt x="42" y="3017"/>
                  </a:lnTo>
                  <a:lnTo>
                    <a:pt x="24" y="2952"/>
                  </a:lnTo>
                  <a:lnTo>
                    <a:pt x="11" y="2888"/>
                  </a:lnTo>
                  <a:lnTo>
                    <a:pt x="3" y="2822"/>
                  </a:lnTo>
                  <a:lnTo>
                    <a:pt x="0" y="2754"/>
                  </a:lnTo>
                  <a:lnTo>
                    <a:pt x="3" y="2687"/>
                  </a:lnTo>
                  <a:lnTo>
                    <a:pt x="11" y="2620"/>
                  </a:lnTo>
                  <a:lnTo>
                    <a:pt x="24" y="2555"/>
                  </a:lnTo>
                  <a:lnTo>
                    <a:pt x="42" y="2492"/>
                  </a:lnTo>
                  <a:lnTo>
                    <a:pt x="64" y="2430"/>
                  </a:lnTo>
                  <a:lnTo>
                    <a:pt x="92" y="2370"/>
                  </a:lnTo>
                  <a:lnTo>
                    <a:pt x="124" y="2312"/>
                  </a:lnTo>
                  <a:lnTo>
                    <a:pt x="160" y="2258"/>
                  </a:lnTo>
                  <a:lnTo>
                    <a:pt x="202" y="2205"/>
                  </a:lnTo>
                  <a:lnTo>
                    <a:pt x="247" y="2156"/>
                  </a:lnTo>
                  <a:lnTo>
                    <a:pt x="913" y="1492"/>
                  </a:lnTo>
                  <a:lnTo>
                    <a:pt x="976" y="1432"/>
                  </a:lnTo>
                  <a:lnTo>
                    <a:pt x="1038" y="1378"/>
                  </a:lnTo>
                  <a:lnTo>
                    <a:pt x="1102" y="1329"/>
                  </a:lnTo>
                  <a:lnTo>
                    <a:pt x="1167" y="1286"/>
                  </a:lnTo>
                  <a:lnTo>
                    <a:pt x="1231" y="1248"/>
                  </a:lnTo>
                  <a:lnTo>
                    <a:pt x="1295" y="1215"/>
                  </a:lnTo>
                  <a:lnTo>
                    <a:pt x="1360" y="1189"/>
                  </a:lnTo>
                  <a:lnTo>
                    <a:pt x="1425" y="1166"/>
                  </a:lnTo>
                  <a:lnTo>
                    <a:pt x="1489" y="1151"/>
                  </a:lnTo>
                  <a:lnTo>
                    <a:pt x="1553" y="1140"/>
                  </a:lnTo>
                  <a:lnTo>
                    <a:pt x="1615" y="1135"/>
                  </a:lnTo>
                  <a:close/>
                  <a:moveTo>
                    <a:pt x="2708" y="0"/>
                  </a:moveTo>
                  <a:lnTo>
                    <a:pt x="2772" y="3"/>
                  </a:lnTo>
                  <a:lnTo>
                    <a:pt x="2837" y="10"/>
                  </a:lnTo>
                  <a:lnTo>
                    <a:pt x="2901" y="24"/>
                  </a:lnTo>
                  <a:lnTo>
                    <a:pt x="2964" y="44"/>
                  </a:lnTo>
                  <a:lnTo>
                    <a:pt x="3027" y="68"/>
                  </a:lnTo>
                  <a:lnTo>
                    <a:pt x="3090" y="98"/>
                  </a:lnTo>
                  <a:lnTo>
                    <a:pt x="3150" y="133"/>
                  </a:lnTo>
                  <a:lnTo>
                    <a:pt x="3209" y="174"/>
                  </a:lnTo>
                  <a:lnTo>
                    <a:pt x="3268" y="221"/>
                  </a:lnTo>
                  <a:lnTo>
                    <a:pt x="3323" y="272"/>
                  </a:lnTo>
                  <a:lnTo>
                    <a:pt x="3369" y="322"/>
                  </a:lnTo>
                  <a:lnTo>
                    <a:pt x="3411" y="374"/>
                  </a:lnTo>
                  <a:lnTo>
                    <a:pt x="3447" y="429"/>
                  </a:lnTo>
                  <a:lnTo>
                    <a:pt x="3479" y="487"/>
                  </a:lnTo>
                  <a:lnTo>
                    <a:pt x="3506" y="546"/>
                  </a:lnTo>
                  <a:lnTo>
                    <a:pt x="3529" y="608"/>
                  </a:lnTo>
                  <a:lnTo>
                    <a:pt x="3547" y="671"/>
                  </a:lnTo>
                  <a:lnTo>
                    <a:pt x="3560" y="737"/>
                  </a:lnTo>
                  <a:lnTo>
                    <a:pt x="3568" y="802"/>
                  </a:lnTo>
                  <a:lnTo>
                    <a:pt x="3571" y="870"/>
                  </a:lnTo>
                  <a:lnTo>
                    <a:pt x="3568" y="937"/>
                  </a:lnTo>
                  <a:lnTo>
                    <a:pt x="3560" y="1004"/>
                  </a:lnTo>
                  <a:lnTo>
                    <a:pt x="3547" y="1068"/>
                  </a:lnTo>
                  <a:lnTo>
                    <a:pt x="3529" y="1132"/>
                  </a:lnTo>
                  <a:lnTo>
                    <a:pt x="3507" y="1194"/>
                  </a:lnTo>
                  <a:lnTo>
                    <a:pt x="3479" y="1254"/>
                  </a:lnTo>
                  <a:lnTo>
                    <a:pt x="3447" y="1310"/>
                  </a:lnTo>
                  <a:lnTo>
                    <a:pt x="3411" y="1366"/>
                  </a:lnTo>
                  <a:lnTo>
                    <a:pt x="3369" y="1418"/>
                  </a:lnTo>
                  <a:lnTo>
                    <a:pt x="3324" y="1468"/>
                  </a:lnTo>
                  <a:lnTo>
                    <a:pt x="2614" y="2177"/>
                  </a:lnTo>
                  <a:lnTo>
                    <a:pt x="2548" y="2239"/>
                  </a:lnTo>
                  <a:lnTo>
                    <a:pt x="2481" y="2296"/>
                  </a:lnTo>
                  <a:lnTo>
                    <a:pt x="2414" y="2345"/>
                  </a:lnTo>
                  <a:lnTo>
                    <a:pt x="2347" y="2388"/>
                  </a:lnTo>
                  <a:lnTo>
                    <a:pt x="2280" y="2424"/>
                  </a:lnTo>
                  <a:lnTo>
                    <a:pt x="2212" y="2454"/>
                  </a:lnTo>
                  <a:lnTo>
                    <a:pt x="2145" y="2477"/>
                  </a:lnTo>
                  <a:lnTo>
                    <a:pt x="2078" y="2494"/>
                  </a:lnTo>
                  <a:lnTo>
                    <a:pt x="2012" y="2504"/>
                  </a:lnTo>
                  <a:lnTo>
                    <a:pt x="1946" y="2507"/>
                  </a:lnTo>
                  <a:lnTo>
                    <a:pt x="1887" y="2504"/>
                  </a:lnTo>
                  <a:lnTo>
                    <a:pt x="1828" y="2496"/>
                  </a:lnTo>
                  <a:lnTo>
                    <a:pt x="1771" y="2482"/>
                  </a:lnTo>
                  <a:lnTo>
                    <a:pt x="1714" y="2463"/>
                  </a:lnTo>
                  <a:lnTo>
                    <a:pt x="1659" y="2439"/>
                  </a:lnTo>
                  <a:lnTo>
                    <a:pt x="1604" y="2408"/>
                  </a:lnTo>
                  <a:lnTo>
                    <a:pt x="1551" y="2372"/>
                  </a:lnTo>
                  <a:lnTo>
                    <a:pt x="1500" y="2331"/>
                  </a:lnTo>
                  <a:lnTo>
                    <a:pt x="1449" y="2284"/>
                  </a:lnTo>
                  <a:lnTo>
                    <a:pt x="1425" y="2257"/>
                  </a:lnTo>
                  <a:lnTo>
                    <a:pt x="1407" y="2226"/>
                  </a:lnTo>
                  <a:lnTo>
                    <a:pt x="1394" y="2194"/>
                  </a:lnTo>
                  <a:lnTo>
                    <a:pt x="1387" y="2161"/>
                  </a:lnTo>
                  <a:lnTo>
                    <a:pt x="1383" y="2126"/>
                  </a:lnTo>
                  <a:lnTo>
                    <a:pt x="1385" y="2092"/>
                  </a:lnTo>
                  <a:lnTo>
                    <a:pt x="1393" y="2059"/>
                  </a:lnTo>
                  <a:lnTo>
                    <a:pt x="1406" y="2027"/>
                  </a:lnTo>
                  <a:lnTo>
                    <a:pt x="1424" y="1997"/>
                  </a:lnTo>
                  <a:lnTo>
                    <a:pt x="1448" y="1969"/>
                  </a:lnTo>
                  <a:lnTo>
                    <a:pt x="1474" y="1945"/>
                  </a:lnTo>
                  <a:lnTo>
                    <a:pt x="1505" y="1927"/>
                  </a:lnTo>
                  <a:lnTo>
                    <a:pt x="1537" y="1914"/>
                  </a:lnTo>
                  <a:lnTo>
                    <a:pt x="1570" y="1906"/>
                  </a:lnTo>
                  <a:lnTo>
                    <a:pt x="1604" y="1903"/>
                  </a:lnTo>
                  <a:lnTo>
                    <a:pt x="1638" y="1906"/>
                  </a:lnTo>
                  <a:lnTo>
                    <a:pt x="1671" y="1913"/>
                  </a:lnTo>
                  <a:lnTo>
                    <a:pt x="1703" y="1926"/>
                  </a:lnTo>
                  <a:lnTo>
                    <a:pt x="1733" y="1945"/>
                  </a:lnTo>
                  <a:lnTo>
                    <a:pt x="1760" y="1968"/>
                  </a:lnTo>
                  <a:lnTo>
                    <a:pt x="1770" y="1978"/>
                  </a:lnTo>
                  <a:lnTo>
                    <a:pt x="1782" y="1988"/>
                  </a:lnTo>
                  <a:lnTo>
                    <a:pt x="1794" y="1999"/>
                  </a:lnTo>
                  <a:lnTo>
                    <a:pt x="1807" y="2010"/>
                  </a:lnTo>
                  <a:lnTo>
                    <a:pt x="1823" y="2021"/>
                  </a:lnTo>
                  <a:lnTo>
                    <a:pt x="1839" y="2031"/>
                  </a:lnTo>
                  <a:lnTo>
                    <a:pt x="1858" y="2041"/>
                  </a:lnTo>
                  <a:lnTo>
                    <a:pt x="1878" y="2049"/>
                  </a:lnTo>
                  <a:lnTo>
                    <a:pt x="1899" y="2054"/>
                  </a:lnTo>
                  <a:lnTo>
                    <a:pt x="1922" y="2059"/>
                  </a:lnTo>
                  <a:lnTo>
                    <a:pt x="1947" y="2061"/>
                  </a:lnTo>
                  <a:lnTo>
                    <a:pt x="1973" y="2059"/>
                  </a:lnTo>
                  <a:lnTo>
                    <a:pt x="2002" y="2054"/>
                  </a:lnTo>
                  <a:lnTo>
                    <a:pt x="2032" y="2047"/>
                  </a:lnTo>
                  <a:lnTo>
                    <a:pt x="2065" y="2035"/>
                  </a:lnTo>
                  <a:lnTo>
                    <a:pt x="2099" y="2019"/>
                  </a:lnTo>
                  <a:lnTo>
                    <a:pt x="2135" y="1998"/>
                  </a:lnTo>
                  <a:lnTo>
                    <a:pt x="2173" y="1973"/>
                  </a:lnTo>
                  <a:lnTo>
                    <a:pt x="2214" y="1940"/>
                  </a:lnTo>
                  <a:lnTo>
                    <a:pt x="2257" y="1904"/>
                  </a:lnTo>
                  <a:lnTo>
                    <a:pt x="2302" y="1861"/>
                  </a:lnTo>
                  <a:lnTo>
                    <a:pt x="3012" y="1152"/>
                  </a:lnTo>
                  <a:lnTo>
                    <a:pt x="3041" y="1118"/>
                  </a:lnTo>
                  <a:lnTo>
                    <a:pt x="3068" y="1081"/>
                  </a:lnTo>
                  <a:lnTo>
                    <a:pt x="3089" y="1042"/>
                  </a:lnTo>
                  <a:lnTo>
                    <a:pt x="3106" y="1001"/>
                  </a:lnTo>
                  <a:lnTo>
                    <a:pt x="3118" y="959"/>
                  </a:lnTo>
                  <a:lnTo>
                    <a:pt x="3126" y="915"/>
                  </a:lnTo>
                  <a:lnTo>
                    <a:pt x="3128" y="870"/>
                  </a:lnTo>
                  <a:lnTo>
                    <a:pt x="3126" y="825"/>
                  </a:lnTo>
                  <a:lnTo>
                    <a:pt x="3118" y="781"/>
                  </a:lnTo>
                  <a:lnTo>
                    <a:pt x="3106" y="738"/>
                  </a:lnTo>
                  <a:lnTo>
                    <a:pt x="3089" y="697"/>
                  </a:lnTo>
                  <a:lnTo>
                    <a:pt x="3068" y="658"/>
                  </a:lnTo>
                  <a:lnTo>
                    <a:pt x="3041" y="623"/>
                  </a:lnTo>
                  <a:lnTo>
                    <a:pt x="3012" y="588"/>
                  </a:lnTo>
                  <a:lnTo>
                    <a:pt x="2980" y="560"/>
                  </a:lnTo>
                  <a:lnTo>
                    <a:pt x="2947" y="533"/>
                  </a:lnTo>
                  <a:lnTo>
                    <a:pt x="2912" y="510"/>
                  </a:lnTo>
                  <a:lnTo>
                    <a:pt x="2874" y="489"/>
                  </a:lnTo>
                  <a:lnTo>
                    <a:pt x="2837" y="472"/>
                  </a:lnTo>
                  <a:lnTo>
                    <a:pt x="2799" y="460"/>
                  </a:lnTo>
                  <a:lnTo>
                    <a:pt x="2759" y="451"/>
                  </a:lnTo>
                  <a:lnTo>
                    <a:pt x="2719" y="448"/>
                  </a:lnTo>
                  <a:lnTo>
                    <a:pt x="2679" y="449"/>
                  </a:lnTo>
                  <a:lnTo>
                    <a:pt x="2639" y="456"/>
                  </a:lnTo>
                  <a:lnTo>
                    <a:pt x="2601" y="469"/>
                  </a:lnTo>
                  <a:lnTo>
                    <a:pt x="2561" y="487"/>
                  </a:lnTo>
                  <a:lnTo>
                    <a:pt x="2524" y="512"/>
                  </a:lnTo>
                  <a:lnTo>
                    <a:pt x="2488" y="544"/>
                  </a:lnTo>
                  <a:lnTo>
                    <a:pt x="2263" y="769"/>
                  </a:lnTo>
                  <a:lnTo>
                    <a:pt x="2235" y="792"/>
                  </a:lnTo>
                  <a:lnTo>
                    <a:pt x="2205" y="811"/>
                  </a:lnTo>
                  <a:lnTo>
                    <a:pt x="2173" y="824"/>
                  </a:lnTo>
                  <a:lnTo>
                    <a:pt x="2140" y="831"/>
                  </a:lnTo>
                  <a:lnTo>
                    <a:pt x="2106" y="834"/>
                  </a:lnTo>
                  <a:lnTo>
                    <a:pt x="2072" y="831"/>
                  </a:lnTo>
                  <a:lnTo>
                    <a:pt x="2039" y="823"/>
                  </a:lnTo>
                  <a:lnTo>
                    <a:pt x="2007" y="810"/>
                  </a:lnTo>
                  <a:lnTo>
                    <a:pt x="1978" y="792"/>
                  </a:lnTo>
                  <a:lnTo>
                    <a:pt x="1950" y="768"/>
                  </a:lnTo>
                  <a:lnTo>
                    <a:pt x="1927" y="740"/>
                  </a:lnTo>
                  <a:lnTo>
                    <a:pt x="1909" y="710"/>
                  </a:lnTo>
                  <a:lnTo>
                    <a:pt x="1896" y="678"/>
                  </a:lnTo>
                  <a:lnTo>
                    <a:pt x="1889" y="645"/>
                  </a:lnTo>
                  <a:lnTo>
                    <a:pt x="1885" y="611"/>
                  </a:lnTo>
                  <a:lnTo>
                    <a:pt x="1889" y="576"/>
                  </a:lnTo>
                  <a:lnTo>
                    <a:pt x="1896" y="543"/>
                  </a:lnTo>
                  <a:lnTo>
                    <a:pt x="1910" y="511"/>
                  </a:lnTo>
                  <a:lnTo>
                    <a:pt x="1928" y="481"/>
                  </a:lnTo>
                  <a:lnTo>
                    <a:pt x="1951" y="453"/>
                  </a:lnTo>
                  <a:lnTo>
                    <a:pt x="2177" y="227"/>
                  </a:lnTo>
                  <a:lnTo>
                    <a:pt x="2228" y="180"/>
                  </a:lnTo>
                  <a:lnTo>
                    <a:pt x="2282" y="138"/>
                  </a:lnTo>
                  <a:lnTo>
                    <a:pt x="2339" y="101"/>
                  </a:lnTo>
                  <a:lnTo>
                    <a:pt x="2397" y="71"/>
                  </a:lnTo>
                  <a:lnTo>
                    <a:pt x="2457" y="46"/>
                  </a:lnTo>
                  <a:lnTo>
                    <a:pt x="2518" y="26"/>
                  </a:lnTo>
                  <a:lnTo>
                    <a:pt x="2581" y="12"/>
                  </a:lnTo>
                  <a:lnTo>
                    <a:pt x="2644" y="4"/>
                  </a:lnTo>
                  <a:lnTo>
                    <a:pt x="27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2876"/>
              <a:endParaRPr lang="en-US" sz="1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817033" y="2206160"/>
            <a:ext cx="3497571" cy="726141"/>
            <a:chOff x="6161453" y="2941545"/>
            <a:chExt cx="4663428" cy="968188"/>
          </a:xfrm>
        </p:grpSpPr>
        <p:sp>
          <p:nvSpPr>
            <p:cNvPr id="10" name="Rectangle 9"/>
            <p:cNvSpPr/>
            <p:nvPr/>
          </p:nvSpPr>
          <p:spPr>
            <a:xfrm>
              <a:off x="6161453" y="2941545"/>
              <a:ext cx="466342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52509" defTabSz="341354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Send them About MA document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365579" y="3197039"/>
              <a:ext cx="457200" cy="457200"/>
              <a:chOff x="6365579" y="3197039"/>
              <a:chExt cx="457200" cy="4572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65579" y="3197039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2876"/>
                <a:endPara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grpSp>
            <p:nvGrpSpPr>
              <p:cNvPr id="33" name="Group 14"/>
              <p:cNvGrpSpPr>
                <a:grpSpLocks noChangeAspect="1"/>
              </p:cNvGrpSpPr>
              <p:nvPr/>
            </p:nvGrpSpPr>
            <p:grpSpPr bwMode="auto">
              <a:xfrm>
                <a:off x="6488832" y="3308958"/>
                <a:ext cx="260350" cy="233363"/>
                <a:chOff x="3745" y="1928"/>
                <a:chExt cx="164" cy="147"/>
              </a:xfrm>
              <a:solidFill>
                <a:schemeClr val="bg1"/>
              </a:solidFill>
            </p:grpSpPr>
            <p:sp>
              <p:nvSpPr>
                <p:cNvPr id="36" name="Freeform 16"/>
                <p:cNvSpPr>
                  <a:spLocks/>
                </p:cNvSpPr>
                <p:nvPr/>
              </p:nvSpPr>
              <p:spPr bwMode="auto">
                <a:xfrm>
                  <a:off x="3745" y="1928"/>
                  <a:ext cx="118" cy="147"/>
                </a:xfrm>
                <a:custGeom>
                  <a:avLst/>
                  <a:gdLst>
                    <a:gd name="T0" fmla="*/ 253 w 2362"/>
                    <a:gd name="T1" fmla="*/ 0 h 3083"/>
                    <a:gd name="T2" fmla="*/ 2108 w 2362"/>
                    <a:gd name="T3" fmla="*/ 0 h 3083"/>
                    <a:gd name="T4" fmla="*/ 2146 w 2362"/>
                    <a:gd name="T5" fmla="*/ 3 h 3083"/>
                    <a:gd name="T6" fmla="*/ 2182 w 2362"/>
                    <a:gd name="T7" fmla="*/ 11 h 3083"/>
                    <a:gd name="T8" fmla="*/ 2216 w 2362"/>
                    <a:gd name="T9" fmla="*/ 25 h 3083"/>
                    <a:gd name="T10" fmla="*/ 2247 w 2362"/>
                    <a:gd name="T11" fmla="*/ 42 h 3083"/>
                    <a:gd name="T12" fmla="*/ 2275 w 2362"/>
                    <a:gd name="T13" fmla="*/ 64 h 3083"/>
                    <a:gd name="T14" fmla="*/ 2300 w 2362"/>
                    <a:gd name="T15" fmla="*/ 90 h 3083"/>
                    <a:gd name="T16" fmla="*/ 2321 w 2362"/>
                    <a:gd name="T17" fmla="*/ 120 h 3083"/>
                    <a:gd name="T18" fmla="*/ 2338 w 2362"/>
                    <a:gd name="T19" fmla="*/ 151 h 3083"/>
                    <a:gd name="T20" fmla="*/ 2351 w 2362"/>
                    <a:gd name="T21" fmla="*/ 187 h 3083"/>
                    <a:gd name="T22" fmla="*/ 2359 w 2362"/>
                    <a:gd name="T23" fmla="*/ 223 h 3083"/>
                    <a:gd name="T24" fmla="*/ 2362 w 2362"/>
                    <a:gd name="T25" fmla="*/ 262 h 3083"/>
                    <a:gd name="T26" fmla="*/ 2362 w 2362"/>
                    <a:gd name="T27" fmla="*/ 408 h 3083"/>
                    <a:gd name="T28" fmla="*/ 2113 w 2362"/>
                    <a:gd name="T29" fmla="*/ 695 h 3083"/>
                    <a:gd name="T30" fmla="*/ 2113 w 2362"/>
                    <a:gd name="T31" fmla="*/ 257 h 3083"/>
                    <a:gd name="T32" fmla="*/ 248 w 2362"/>
                    <a:gd name="T33" fmla="*/ 257 h 3083"/>
                    <a:gd name="T34" fmla="*/ 248 w 2362"/>
                    <a:gd name="T35" fmla="*/ 2826 h 3083"/>
                    <a:gd name="T36" fmla="*/ 2113 w 2362"/>
                    <a:gd name="T37" fmla="*/ 2826 h 3083"/>
                    <a:gd name="T38" fmla="*/ 2113 w 2362"/>
                    <a:gd name="T39" fmla="*/ 2264 h 3083"/>
                    <a:gd name="T40" fmla="*/ 2362 w 2362"/>
                    <a:gd name="T41" fmla="*/ 1979 h 3083"/>
                    <a:gd name="T42" fmla="*/ 2362 w 2362"/>
                    <a:gd name="T43" fmla="*/ 2821 h 3083"/>
                    <a:gd name="T44" fmla="*/ 2359 w 2362"/>
                    <a:gd name="T45" fmla="*/ 2859 h 3083"/>
                    <a:gd name="T46" fmla="*/ 2351 w 2362"/>
                    <a:gd name="T47" fmla="*/ 2897 h 3083"/>
                    <a:gd name="T48" fmla="*/ 2338 w 2362"/>
                    <a:gd name="T49" fmla="*/ 2932 h 3083"/>
                    <a:gd name="T50" fmla="*/ 2321 w 2362"/>
                    <a:gd name="T51" fmla="*/ 2964 h 3083"/>
                    <a:gd name="T52" fmla="*/ 2300 w 2362"/>
                    <a:gd name="T53" fmla="*/ 2993 h 3083"/>
                    <a:gd name="T54" fmla="*/ 2275 w 2362"/>
                    <a:gd name="T55" fmla="*/ 3018 h 3083"/>
                    <a:gd name="T56" fmla="*/ 2247 w 2362"/>
                    <a:gd name="T57" fmla="*/ 3040 h 3083"/>
                    <a:gd name="T58" fmla="*/ 2216 w 2362"/>
                    <a:gd name="T59" fmla="*/ 3058 h 3083"/>
                    <a:gd name="T60" fmla="*/ 2182 w 2362"/>
                    <a:gd name="T61" fmla="*/ 3072 h 3083"/>
                    <a:gd name="T62" fmla="*/ 2147 w 2362"/>
                    <a:gd name="T63" fmla="*/ 3080 h 3083"/>
                    <a:gd name="T64" fmla="*/ 2109 w 2362"/>
                    <a:gd name="T65" fmla="*/ 3083 h 3083"/>
                    <a:gd name="T66" fmla="*/ 253 w 2362"/>
                    <a:gd name="T67" fmla="*/ 3083 h 3083"/>
                    <a:gd name="T68" fmla="*/ 216 w 2362"/>
                    <a:gd name="T69" fmla="*/ 3080 h 3083"/>
                    <a:gd name="T70" fmla="*/ 180 w 2362"/>
                    <a:gd name="T71" fmla="*/ 3072 h 3083"/>
                    <a:gd name="T72" fmla="*/ 147 w 2362"/>
                    <a:gd name="T73" fmla="*/ 3058 h 3083"/>
                    <a:gd name="T74" fmla="*/ 115 w 2362"/>
                    <a:gd name="T75" fmla="*/ 3040 h 3083"/>
                    <a:gd name="T76" fmla="*/ 87 w 2362"/>
                    <a:gd name="T77" fmla="*/ 3018 h 3083"/>
                    <a:gd name="T78" fmla="*/ 62 w 2362"/>
                    <a:gd name="T79" fmla="*/ 2993 h 3083"/>
                    <a:gd name="T80" fmla="*/ 40 w 2362"/>
                    <a:gd name="T81" fmla="*/ 2964 h 3083"/>
                    <a:gd name="T82" fmla="*/ 23 w 2362"/>
                    <a:gd name="T83" fmla="*/ 2932 h 3083"/>
                    <a:gd name="T84" fmla="*/ 11 w 2362"/>
                    <a:gd name="T85" fmla="*/ 2897 h 3083"/>
                    <a:gd name="T86" fmla="*/ 3 w 2362"/>
                    <a:gd name="T87" fmla="*/ 2859 h 3083"/>
                    <a:gd name="T88" fmla="*/ 0 w 2362"/>
                    <a:gd name="T89" fmla="*/ 2821 h 3083"/>
                    <a:gd name="T90" fmla="*/ 0 w 2362"/>
                    <a:gd name="T91" fmla="*/ 262 h 3083"/>
                    <a:gd name="T92" fmla="*/ 3 w 2362"/>
                    <a:gd name="T93" fmla="*/ 223 h 3083"/>
                    <a:gd name="T94" fmla="*/ 11 w 2362"/>
                    <a:gd name="T95" fmla="*/ 187 h 3083"/>
                    <a:gd name="T96" fmla="*/ 23 w 2362"/>
                    <a:gd name="T97" fmla="*/ 151 h 3083"/>
                    <a:gd name="T98" fmla="*/ 40 w 2362"/>
                    <a:gd name="T99" fmla="*/ 120 h 3083"/>
                    <a:gd name="T100" fmla="*/ 62 w 2362"/>
                    <a:gd name="T101" fmla="*/ 90 h 3083"/>
                    <a:gd name="T102" fmla="*/ 87 w 2362"/>
                    <a:gd name="T103" fmla="*/ 64 h 3083"/>
                    <a:gd name="T104" fmla="*/ 115 w 2362"/>
                    <a:gd name="T105" fmla="*/ 42 h 3083"/>
                    <a:gd name="T106" fmla="*/ 147 w 2362"/>
                    <a:gd name="T107" fmla="*/ 25 h 3083"/>
                    <a:gd name="T108" fmla="*/ 180 w 2362"/>
                    <a:gd name="T109" fmla="*/ 11 h 3083"/>
                    <a:gd name="T110" fmla="*/ 216 w 2362"/>
                    <a:gd name="T111" fmla="*/ 3 h 3083"/>
                    <a:gd name="T112" fmla="*/ 253 w 2362"/>
                    <a:gd name="T113" fmla="*/ 0 h 3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362" h="3083">
                      <a:moveTo>
                        <a:pt x="253" y="0"/>
                      </a:moveTo>
                      <a:lnTo>
                        <a:pt x="2108" y="0"/>
                      </a:lnTo>
                      <a:lnTo>
                        <a:pt x="2146" y="3"/>
                      </a:lnTo>
                      <a:lnTo>
                        <a:pt x="2182" y="11"/>
                      </a:lnTo>
                      <a:lnTo>
                        <a:pt x="2216" y="25"/>
                      </a:lnTo>
                      <a:lnTo>
                        <a:pt x="2247" y="42"/>
                      </a:lnTo>
                      <a:lnTo>
                        <a:pt x="2275" y="64"/>
                      </a:lnTo>
                      <a:lnTo>
                        <a:pt x="2300" y="90"/>
                      </a:lnTo>
                      <a:lnTo>
                        <a:pt x="2321" y="120"/>
                      </a:lnTo>
                      <a:lnTo>
                        <a:pt x="2338" y="151"/>
                      </a:lnTo>
                      <a:lnTo>
                        <a:pt x="2351" y="187"/>
                      </a:lnTo>
                      <a:lnTo>
                        <a:pt x="2359" y="223"/>
                      </a:lnTo>
                      <a:lnTo>
                        <a:pt x="2362" y="262"/>
                      </a:lnTo>
                      <a:lnTo>
                        <a:pt x="2362" y="408"/>
                      </a:lnTo>
                      <a:lnTo>
                        <a:pt x="2113" y="695"/>
                      </a:lnTo>
                      <a:lnTo>
                        <a:pt x="2113" y="257"/>
                      </a:lnTo>
                      <a:lnTo>
                        <a:pt x="248" y="257"/>
                      </a:lnTo>
                      <a:lnTo>
                        <a:pt x="248" y="2826"/>
                      </a:lnTo>
                      <a:lnTo>
                        <a:pt x="2113" y="2826"/>
                      </a:lnTo>
                      <a:lnTo>
                        <a:pt x="2113" y="2264"/>
                      </a:lnTo>
                      <a:lnTo>
                        <a:pt x="2362" y="1979"/>
                      </a:lnTo>
                      <a:lnTo>
                        <a:pt x="2362" y="2821"/>
                      </a:lnTo>
                      <a:lnTo>
                        <a:pt x="2359" y="2859"/>
                      </a:lnTo>
                      <a:lnTo>
                        <a:pt x="2351" y="2897"/>
                      </a:lnTo>
                      <a:lnTo>
                        <a:pt x="2338" y="2932"/>
                      </a:lnTo>
                      <a:lnTo>
                        <a:pt x="2321" y="2964"/>
                      </a:lnTo>
                      <a:lnTo>
                        <a:pt x="2300" y="2993"/>
                      </a:lnTo>
                      <a:lnTo>
                        <a:pt x="2275" y="3018"/>
                      </a:lnTo>
                      <a:lnTo>
                        <a:pt x="2247" y="3040"/>
                      </a:lnTo>
                      <a:lnTo>
                        <a:pt x="2216" y="3058"/>
                      </a:lnTo>
                      <a:lnTo>
                        <a:pt x="2182" y="3072"/>
                      </a:lnTo>
                      <a:lnTo>
                        <a:pt x="2147" y="3080"/>
                      </a:lnTo>
                      <a:lnTo>
                        <a:pt x="2109" y="3083"/>
                      </a:lnTo>
                      <a:lnTo>
                        <a:pt x="253" y="3083"/>
                      </a:lnTo>
                      <a:lnTo>
                        <a:pt x="216" y="3080"/>
                      </a:lnTo>
                      <a:lnTo>
                        <a:pt x="180" y="3072"/>
                      </a:lnTo>
                      <a:lnTo>
                        <a:pt x="147" y="3058"/>
                      </a:lnTo>
                      <a:lnTo>
                        <a:pt x="115" y="3040"/>
                      </a:lnTo>
                      <a:lnTo>
                        <a:pt x="87" y="3018"/>
                      </a:lnTo>
                      <a:lnTo>
                        <a:pt x="62" y="2993"/>
                      </a:lnTo>
                      <a:lnTo>
                        <a:pt x="40" y="2964"/>
                      </a:lnTo>
                      <a:lnTo>
                        <a:pt x="23" y="2932"/>
                      </a:lnTo>
                      <a:lnTo>
                        <a:pt x="11" y="2897"/>
                      </a:lnTo>
                      <a:lnTo>
                        <a:pt x="3" y="2859"/>
                      </a:lnTo>
                      <a:lnTo>
                        <a:pt x="0" y="2821"/>
                      </a:lnTo>
                      <a:lnTo>
                        <a:pt x="0" y="262"/>
                      </a:lnTo>
                      <a:lnTo>
                        <a:pt x="3" y="223"/>
                      </a:lnTo>
                      <a:lnTo>
                        <a:pt x="11" y="187"/>
                      </a:lnTo>
                      <a:lnTo>
                        <a:pt x="23" y="151"/>
                      </a:lnTo>
                      <a:lnTo>
                        <a:pt x="40" y="120"/>
                      </a:lnTo>
                      <a:lnTo>
                        <a:pt x="62" y="90"/>
                      </a:lnTo>
                      <a:lnTo>
                        <a:pt x="87" y="64"/>
                      </a:lnTo>
                      <a:lnTo>
                        <a:pt x="115" y="42"/>
                      </a:lnTo>
                      <a:lnTo>
                        <a:pt x="147" y="25"/>
                      </a:lnTo>
                      <a:lnTo>
                        <a:pt x="180" y="11"/>
                      </a:lnTo>
                      <a:lnTo>
                        <a:pt x="216" y="3"/>
                      </a:lnTo>
                      <a:lnTo>
                        <a:pt x="25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876"/>
                  <a:endParaRPr lang="en-US" sz="1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7" name="Freeform 17"/>
                <p:cNvSpPr>
                  <a:spLocks/>
                </p:cNvSpPr>
                <p:nvPr/>
              </p:nvSpPr>
              <p:spPr bwMode="auto">
                <a:xfrm>
                  <a:off x="3768" y="1956"/>
                  <a:ext cx="72" cy="13"/>
                </a:xfrm>
                <a:custGeom>
                  <a:avLst/>
                  <a:gdLst>
                    <a:gd name="T0" fmla="*/ 125 w 1445"/>
                    <a:gd name="T1" fmla="*/ 0 h 257"/>
                    <a:gd name="T2" fmla="*/ 1320 w 1445"/>
                    <a:gd name="T3" fmla="*/ 0 h 257"/>
                    <a:gd name="T4" fmla="*/ 1346 w 1445"/>
                    <a:gd name="T5" fmla="*/ 2 h 257"/>
                    <a:gd name="T6" fmla="*/ 1369 w 1445"/>
                    <a:gd name="T7" fmla="*/ 10 h 257"/>
                    <a:gd name="T8" fmla="*/ 1389 w 1445"/>
                    <a:gd name="T9" fmla="*/ 22 h 257"/>
                    <a:gd name="T10" fmla="*/ 1408 w 1445"/>
                    <a:gd name="T11" fmla="*/ 37 h 257"/>
                    <a:gd name="T12" fmla="*/ 1424 w 1445"/>
                    <a:gd name="T13" fmla="*/ 56 h 257"/>
                    <a:gd name="T14" fmla="*/ 1435 w 1445"/>
                    <a:gd name="T15" fmla="*/ 78 h 257"/>
                    <a:gd name="T16" fmla="*/ 1442 w 1445"/>
                    <a:gd name="T17" fmla="*/ 102 h 257"/>
                    <a:gd name="T18" fmla="*/ 1445 w 1445"/>
                    <a:gd name="T19" fmla="*/ 128 h 257"/>
                    <a:gd name="T20" fmla="*/ 1442 w 1445"/>
                    <a:gd name="T21" fmla="*/ 154 h 257"/>
                    <a:gd name="T22" fmla="*/ 1435 w 1445"/>
                    <a:gd name="T23" fmla="*/ 178 h 257"/>
                    <a:gd name="T24" fmla="*/ 1424 w 1445"/>
                    <a:gd name="T25" fmla="*/ 200 h 257"/>
                    <a:gd name="T26" fmla="*/ 1408 w 1445"/>
                    <a:gd name="T27" fmla="*/ 219 h 257"/>
                    <a:gd name="T28" fmla="*/ 1389 w 1445"/>
                    <a:gd name="T29" fmla="*/ 235 h 257"/>
                    <a:gd name="T30" fmla="*/ 1368 w 1445"/>
                    <a:gd name="T31" fmla="*/ 246 h 257"/>
                    <a:gd name="T32" fmla="*/ 1345 w 1445"/>
                    <a:gd name="T33" fmla="*/ 254 h 257"/>
                    <a:gd name="T34" fmla="*/ 1320 w 1445"/>
                    <a:gd name="T35" fmla="*/ 257 h 257"/>
                    <a:gd name="T36" fmla="*/ 125 w 1445"/>
                    <a:gd name="T37" fmla="*/ 257 h 257"/>
                    <a:gd name="T38" fmla="*/ 100 w 1445"/>
                    <a:gd name="T39" fmla="*/ 254 h 257"/>
                    <a:gd name="T40" fmla="*/ 76 w 1445"/>
                    <a:gd name="T41" fmla="*/ 246 h 257"/>
                    <a:gd name="T42" fmla="*/ 55 w 1445"/>
                    <a:gd name="T43" fmla="*/ 235 h 257"/>
                    <a:gd name="T44" fmla="*/ 37 w 1445"/>
                    <a:gd name="T45" fmla="*/ 219 h 257"/>
                    <a:gd name="T46" fmla="*/ 22 w 1445"/>
                    <a:gd name="T47" fmla="*/ 200 h 257"/>
                    <a:gd name="T48" fmla="*/ 10 w 1445"/>
                    <a:gd name="T49" fmla="*/ 178 h 257"/>
                    <a:gd name="T50" fmla="*/ 3 w 1445"/>
                    <a:gd name="T51" fmla="*/ 154 h 257"/>
                    <a:gd name="T52" fmla="*/ 0 w 1445"/>
                    <a:gd name="T53" fmla="*/ 128 h 257"/>
                    <a:gd name="T54" fmla="*/ 3 w 1445"/>
                    <a:gd name="T55" fmla="*/ 102 h 257"/>
                    <a:gd name="T56" fmla="*/ 10 w 1445"/>
                    <a:gd name="T57" fmla="*/ 78 h 257"/>
                    <a:gd name="T58" fmla="*/ 22 w 1445"/>
                    <a:gd name="T59" fmla="*/ 56 h 257"/>
                    <a:gd name="T60" fmla="*/ 37 w 1445"/>
                    <a:gd name="T61" fmla="*/ 37 h 257"/>
                    <a:gd name="T62" fmla="*/ 55 w 1445"/>
                    <a:gd name="T63" fmla="*/ 22 h 257"/>
                    <a:gd name="T64" fmla="*/ 76 w 1445"/>
                    <a:gd name="T65" fmla="*/ 10 h 257"/>
                    <a:gd name="T66" fmla="*/ 100 w 1445"/>
                    <a:gd name="T67" fmla="*/ 2 h 257"/>
                    <a:gd name="T68" fmla="*/ 125 w 1445"/>
                    <a:gd name="T69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5" h="257">
                      <a:moveTo>
                        <a:pt x="125" y="0"/>
                      </a:moveTo>
                      <a:lnTo>
                        <a:pt x="1320" y="0"/>
                      </a:lnTo>
                      <a:lnTo>
                        <a:pt x="1346" y="2"/>
                      </a:lnTo>
                      <a:lnTo>
                        <a:pt x="1369" y="10"/>
                      </a:lnTo>
                      <a:lnTo>
                        <a:pt x="1389" y="22"/>
                      </a:lnTo>
                      <a:lnTo>
                        <a:pt x="1408" y="37"/>
                      </a:lnTo>
                      <a:lnTo>
                        <a:pt x="1424" y="56"/>
                      </a:lnTo>
                      <a:lnTo>
                        <a:pt x="1435" y="78"/>
                      </a:lnTo>
                      <a:lnTo>
                        <a:pt x="1442" y="102"/>
                      </a:lnTo>
                      <a:lnTo>
                        <a:pt x="1445" y="128"/>
                      </a:lnTo>
                      <a:lnTo>
                        <a:pt x="1442" y="154"/>
                      </a:lnTo>
                      <a:lnTo>
                        <a:pt x="1435" y="178"/>
                      </a:lnTo>
                      <a:lnTo>
                        <a:pt x="1424" y="200"/>
                      </a:lnTo>
                      <a:lnTo>
                        <a:pt x="1408" y="219"/>
                      </a:lnTo>
                      <a:lnTo>
                        <a:pt x="1389" y="235"/>
                      </a:lnTo>
                      <a:lnTo>
                        <a:pt x="1368" y="246"/>
                      </a:lnTo>
                      <a:lnTo>
                        <a:pt x="1345" y="254"/>
                      </a:lnTo>
                      <a:lnTo>
                        <a:pt x="1320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6"/>
                      </a:lnTo>
                      <a:lnTo>
                        <a:pt x="55" y="235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7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876"/>
                  <a:endParaRPr lang="en-US" sz="1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8" name="Freeform 18"/>
                <p:cNvSpPr>
                  <a:spLocks/>
                </p:cNvSpPr>
                <p:nvPr/>
              </p:nvSpPr>
              <p:spPr bwMode="auto">
                <a:xfrm>
                  <a:off x="3768" y="1982"/>
                  <a:ext cx="64" cy="12"/>
                </a:xfrm>
                <a:custGeom>
                  <a:avLst/>
                  <a:gdLst>
                    <a:gd name="T0" fmla="*/ 125 w 1274"/>
                    <a:gd name="T1" fmla="*/ 0 h 256"/>
                    <a:gd name="T2" fmla="*/ 1274 w 1274"/>
                    <a:gd name="T3" fmla="*/ 0 h 256"/>
                    <a:gd name="T4" fmla="*/ 1050 w 1274"/>
                    <a:gd name="T5" fmla="*/ 256 h 256"/>
                    <a:gd name="T6" fmla="*/ 125 w 1274"/>
                    <a:gd name="T7" fmla="*/ 256 h 256"/>
                    <a:gd name="T8" fmla="*/ 100 w 1274"/>
                    <a:gd name="T9" fmla="*/ 254 h 256"/>
                    <a:gd name="T10" fmla="*/ 76 w 1274"/>
                    <a:gd name="T11" fmla="*/ 247 h 256"/>
                    <a:gd name="T12" fmla="*/ 55 w 1274"/>
                    <a:gd name="T13" fmla="*/ 234 h 256"/>
                    <a:gd name="T14" fmla="*/ 37 w 1274"/>
                    <a:gd name="T15" fmla="*/ 219 h 256"/>
                    <a:gd name="T16" fmla="*/ 22 w 1274"/>
                    <a:gd name="T17" fmla="*/ 200 h 256"/>
                    <a:gd name="T18" fmla="*/ 10 w 1274"/>
                    <a:gd name="T19" fmla="*/ 178 h 256"/>
                    <a:gd name="T20" fmla="*/ 3 w 1274"/>
                    <a:gd name="T21" fmla="*/ 154 h 256"/>
                    <a:gd name="T22" fmla="*/ 0 w 1274"/>
                    <a:gd name="T23" fmla="*/ 128 h 256"/>
                    <a:gd name="T24" fmla="*/ 3 w 1274"/>
                    <a:gd name="T25" fmla="*/ 103 h 256"/>
                    <a:gd name="T26" fmla="*/ 10 w 1274"/>
                    <a:gd name="T27" fmla="*/ 79 h 256"/>
                    <a:gd name="T28" fmla="*/ 22 w 1274"/>
                    <a:gd name="T29" fmla="*/ 57 h 256"/>
                    <a:gd name="T30" fmla="*/ 37 w 1274"/>
                    <a:gd name="T31" fmla="*/ 38 h 256"/>
                    <a:gd name="T32" fmla="*/ 55 w 1274"/>
                    <a:gd name="T33" fmla="*/ 22 h 256"/>
                    <a:gd name="T34" fmla="*/ 76 w 1274"/>
                    <a:gd name="T35" fmla="*/ 10 h 256"/>
                    <a:gd name="T36" fmla="*/ 100 w 1274"/>
                    <a:gd name="T37" fmla="*/ 2 h 256"/>
                    <a:gd name="T38" fmla="*/ 125 w 1274"/>
                    <a:gd name="T39" fmla="*/ 0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74" h="256">
                      <a:moveTo>
                        <a:pt x="125" y="0"/>
                      </a:moveTo>
                      <a:lnTo>
                        <a:pt x="1274" y="0"/>
                      </a:lnTo>
                      <a:lnTo>
                        <a:pt x="1050" y="256"/>
                      </a:lnTo>
                      <a:lnTo>
                        <a:pt x="125" y="256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4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876"/>
                  <a:endParaRPr lang="en-US" sz="1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9" name="Freeform 19"/>
                <p:cNvSpPr>
                  <a:spLocks/>
                </p:cNvSpPr>
                <p:nvPr/>
              </p:nvSpPr>
              <p:spPr bwMode="auto">
                <a:xfrm>
                  <a:off x="3768" y="2007"/>
                  <a:ext cx="40" cy="13"/>
                </a:xfrm>
                <a:custGeom>
                  <a:avLst/>
                  <a:gdLst>
                    <a:gd name="T0" fmla="*/ 125 w 808"/>
                    <a:gd name="T1" fmla="*/ 0 h 258"/>
                    <a:gd name="T2" fmla="*/ 808 w 808"/>
                    <a:gd name="T3" fmla="*/ 0 h 258"/>
                    <a:gd name="T4" fmla="*/ 667 w 808"/>
                    <a:gd name="T5" fmla="*/ 258 h 258"/>
                    <a:gd name="T6" fmla="*/ 125 w 808"/>
                    <a:gd name="T7" fmla="*/ 258 h 258"/>
                    <a:gd name="T8" fmla="*/ 100 w 808"/>
                    <a:gd name="T9" fmla="*/ 256 h 258"/>
                    <a:gd name="T10" fmla="*/ 76 w 808"/>
                    <a:gd name="T11" fmla="*/ 247 h 258"/>
                    <a:gd name="T12" fmla="*/ 55 w 808"/>
                    <a:gd name="T13" fmla="*/ 236 h 258"/>
                    <a:gd name="T14" fmla="*/ 37 w 808"/>
                    <a:gd name="T15" fmla="*/ 220 h 258"/>
                    <a:gd name="T16" fmla="*/ 22 w 808"/>
                    <a:gd name="T17" fmla="*/ 201 h 258"/>
                    <a:gd name="T18" fmla="*/ 10 w 808"/>
                    <a:gd name="T19" fmla="*/ 179 h 258"/>
                    <a:gd name="T20" fmla="*/ 3 w 808"/>
                    <a:gd name="T21" fmla="*/ 155 h 258"/>
                    <a:gd name="T22" fmla="*/ 0 w 808"/>
                    <a:gd name="T23" fmla="*/ 129 h 258"/>
                    <a:gd name="T24" fmla="*/ 3 w 808"/>
                    <a:gd name="T25" fmla="*/ 103 h 258"/>
                    <a:gd name="T26" fmla="*/ 10 w 808"/>
                    <a:gd name="T27" fmla="*/ 79 h 258"/>
                    <a:gd name="T28" fmla="*/ 22 w 808"/>
                    <a:gd name="T29" fmla="*/ 57 h 258"/>
                    <a:gd name="T30" fmla="*/ 37 w 808"/>
                    <a:gd name="T31" fmla="*/ 38 h 258"/>
                    <a:gd name="T32" fmla="*/ 55 w 808"/>
                    <a:gd name="T33" fmla="*/ 22 h 258"/>
                    <a:gd name="T34" fmla="*/ 76 w 808"/>
                    <a:gd name="T35" fmla="*/ 11 h 258"/>
                    <a:gd name="T36" fmla="*/ 100 w 808"/>
                    <a:gd name="T37" fmla="*/ 4 h 258"/>
                    <a:gd name="T38" fmla="*/ 125 w 808"/>
                    <a:gd name="T39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8" h="258">
                      <a:moveTo>
                        <a:pt x="125" y="0"/>
                      </a:moveTo>
                      <a:lnTo>
                        <a:pt x="808" y="0"/>
                      </a:lnTo>
                      <a:lnTo>
                        <a:pt x="667" y="258"/>
                      </a:lnTo>
                      <a:lnTo>
                        <a:pt x="125" y="258"/>
                      </a:lnTo>
                      <a:lnTo>
                        <a:pt x="100" y="256"/>
                      </a:lnTo>
                      <a:lnTo>
                        <a:pt x="76" y="247"/>
                      </a:lnTo>
                      <a:lnTo>
                        <a:pt x="55" y="236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1"/>
                      </a:lnTo>
                      <a:lnTo>
                        <a:pt x="100" y="4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876"/>
                  <a:endParaRPr lang="en-US" sz="1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0" name="Freeform 20"/>
                <p:cNvSpPr>
                  <a:spLocks/>
                </p:cNvSpPr>
                <p:nvPr/>
              </p:nvSpPr>
              <p:spPr bwMode="auto">
                <a:xfrm>
                  <a:off x="3768" y="2033"/>
                  <a:ext cx="29" cy="12"/>
                </a:xfrm>
                <a:custGeom>
                  <a:avLst/>
                  <a:gdLst>
                    <a:gd name="T0" fmla="*/ 125 w 591"/>
                    <a:gd name="T1" fmla="*/ 0 h 257"/>
                    <a:gd name="T2" fmla="*/ 591 w 591"/>
                    <a:gd name="T3" fmla="*/ 0 h 257"/>
                    <a:gd name="T4" fmla="*/ 531 w 591"/>
                    <a:gd name="T5" fmla="*/ 214 h 257"/>
                    <a:gd name="T6" fmla="*/ 527 w 591"/>
                    <a:gd name="T7" fmla="*/ 228 h 257"/>
                    <a:gd name="T8" fmla="*/ 525 w 591"/>
                    <a:gd name="T9" fmla="*/ 240 h 257"/>
                    <a:gd name="T10" fmla="*/ 523 w 591"/>
                    <a:gd name="T11" fmla="*/ 257 h 257"/>
                    <a:gd name="T12" fmla="*/ 125 w 591"/>
                    <a:gd name="T13" fmla="*/ 257 h 257"/>
                    <a:gd name="T14" fmla="*/ 100 w 591"/>
                    <a:gd name="T15" fmla="*/ 254 h 257"/>
                    <a:gd name="T16" fmla="*/ 76 w 591"/>
                    <a:gd name="T17" fmla="*/ 247 h 257"/>
                    <a:gd name="T18" fmla="*/ 55 w 591"/>
                    <a:gd name="T19" fmla="*/ 235 h 257"/>
                    <a:gd name="T20" fmla="*/ 37 w 591"/>
                    <a:gd name="T21" fmla="*/ 220 h 257"/>
                    <a:gd name="T22" fmla="*/ 22 w 591"/>
                    <a:gd name="T23" fmla="*/ 201 h 257"/>
                    <a:gd name="T24" fmla="*/ 10 w 591"/>
                    <a:gd name="T25" fmla="*/ 179 h 257"/>
                    <a:gd name="T26" fmla="*/ 3 w 591"/>
                    <a:gd name="T27" fmla="*/ 155 h 257"/>
                    <a:gd name="T28" fmla="*/ 0 w 591"/>
                    <a:gd name="T29" fmla="*/ 129 h 257"/>
                    <a:gd name="T30" fmla="*/ 3 w 591"/>
                    <a:gd name="T31" fmla="*/ 102 h 257"/>
                    <a:gd name="T32" fmla="*/ 10 w 591"/>
                    <a:gd name="T33" fmla="*/ 78 h 257"/>
                    <a:gd name="T34" fmla="*/ 22 w 591"/>
                    <a:gd name="T35" fmla="*/ 56 h 257"/>
                    <a:gd name="T36" fmla="*/ 37 w 591"/>
                    <a:gd name="T37" fmla="*/ 38 h 257"/>
                    <a:gd name="T38" fmla="*/ 55 w 591"/>
                    <a:gd name="T39" fmla="*/ 22 h 257"/>
                    <a:gd name="T40" fmla="*/ 76 w 591"/>
                    <a:gd name="T41" fmla="*/ 10 h 257"/>
                    <a:gd name="T42" fmla="*/ 100 w 591"/>
                    <a:gd name="T43" fmla="*/ 3 h 257"/>
                    <a:gd name="T44" fmla="*/ 125 w 591"/>
                    <a:gd name="T45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91" h="257">
                      <a:moveTo>
                        <a:pt x="125" y="0"/>
                      </a:moveTo>
                      <a:lnTo>
                        <a:pt x="591" y="0"/>
                      </a:lnTo>
                      <a:lnTo>
                        <a:pt x="531" y="214"/>
                      </a:lnTo>
                      <a:lnTo>
                        <a:pt x="527" y="228"/>
                      </a:lnTo>
                      <a:lnTo>
                        <a:pt x="525" y="240"/>
                      </a:lnTo>
                      <a:lnTo>
                        <a:pt x="523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5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3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876"/>
                  <a:endParaRPr lang="en-US" sz="1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1" name="Freeform 21"/>
                <p:cNvSpPr>
                  <a:spLocks noEditPoints="1"/>
                </p:cNvSpPr>
                <p:nvPr/>
              </p:nvSpPr>
              <p:spPr bwMode="auto">
                <a:xfrm>
                  <a:off x="3814" y="1959"/>
                  <a:ext cx="75" cy="76"/>
                </a:xfrm>
                <a:custGeom>
                  <a:avLst/>
                  <a:gdLst>
                    <a:gd name="T0" fmla="*/ 823 w 1491"/>
                    <a:gd name="T1" fmla="*/ 448 h 1610"/>
                    <a:gd name="T2" fmla="*/ 806 w 1491"/>
                    <a:gd name="T3" fmla="*/ 460 h 1610"/>
                    <a:gd name="T4" fmla="*/ 229 w 1491"/>
                    <a:gd name="T5" fmla="*/ 1127 h 1610"/>
                    <a:gd name="T6" fmla="*/ 227 w 1491"/>
                    <a:gd name="T7" fmla="*/ 1152 h 1610"/>
                    <a:gd name="T8" fmla="*/ 240 w 1491"/>
                    <a:gd name="T9" fmla="*/ 1174 h 1610"/>
                    <a:gd name="T10" fmla="*/ 276 w 1491"/>
                    <a:gd name="T11" fmla="*/ 1207 h 1610"/>
                    <a:gd name="T12" fmla="*/ 296 w 1491"/>
                    <a:gd name="T13" fmla="*/ 1212 h 1610"/>
                    <a:gd name="T14" fmla="*/ 316 w 1491"/>
                    <a:gd name="T15" fmla="*/ 1205 h 1610"/>
                    <a:gd name="T16" fmla="*/ 893 w 1491"/>
                    <a:gd name="T17" fmla="*/ 543 h 1610"/>
                    <a:gd name="T18" fmla="*/ 903 w 1491"/>
                    <a:gd name="T19" fmla="*/ 519 h 1610"/>
                    <a:gd name="T20" fmla="*/ 898 w 1491"/>
                    <a:gd name="T21" fmla="*/ 493 h 1610"/>
                    <a:gd name="T22" fmla="*/ 863 w 1491"/>
                    <a:gd name="T23" fmla="*/ 457 h 1610"/>
                    <a:gd name="T24" fmla="*/ 844 w 1491"/>
                    <a:gd name="T25" fmla="*/ 447 h 1610"/>
                    <a:gd name="T26" fmla="*/ 1036 w 1491"/>
                    <a:gd name="T27" fmla="*/ 220 h 1610"/>
                    <a:gd name="T28" fmla="*/ 1012 w 1491"/>
                    <a:gd name="T29" fmla="*/ 226 h 1610"/>
                    <a:gd name="T30" fmla="*/ 953 w 1491"/>
                    <a:gd name="T31" fmla="*/ 291 h 1610"/>
                    <a:gd name="T32" fmla="*/ 943 w 1491"/>
                    <a:gd name="T33" fmla="*/ 321 h 1610"/>
                    <a:gd name="T34" fmla="*/ 949 w 1491"/>
                    <a:gd name="T35" fmla="*/ 341 h 1610"/>
                    <a:gd name="T36" fmla="*/ 984 w 1491"/>
                    <a:gd name="T37" fmla="*/ 375 h 1610"/>
                    <a:gd name="T38" fmla="*/ 1003 w 1491"/>
                    <a:gd name="T39" fmla="*/ 386 h 1610"/>
                    <a:gd name="T40" fmla="*/ 1023 w 1491"/>
                    <a:gd name="T41" fmla="*/ 385 h 1610"/>
                    <a:gd name="T42" fmla="*/ 1041 w 1491"/>
                    <a:gd name="T43" fmla="*/ 373 h 1610"/>
                    <a:gd name="T44" fmla="*/ 1084 w 1491"/>
                    <a:gd name="T45" fmla="*/ 324 h 1610"/>
                    <a:gd name="T46" fmla="*/ 1098 w 1491"/>
                    <a:gd name="T47" fmla="*/ 304 h 1610"/>
                    <a:gd name="T48" fmla="*/ 1100 w 1491"/>
                    <a:gd name="T49" fmla="*/ 279 h 1610"/>
                    <a:gd name="T50" fmla="*/ 1088 w 1491"/>
                    <a:gd name="T51" fmla="*/ 256 h 1610"/>
                    <a:gd name="T52" fmla="*/ 1048 w 1491"/>
                    <a:gd name="T53" fmla="*/ 224 h 1610"/>
                    <a:gd name="T54" fmla="*/ 1014 w 1491"/>
                    <a:gd name="T55" fmla="*/ 0 h 1610"/>
                    <a:gd name="T56" fmla="*/ 1413 w 1491"/>
                    <a:gd name="T57" fmla="*/ 533 h 1610"/>
                    <a:gd name="T58" fmla="*/ 477 w 1491"/>
                    <a:gd name="T59" fmla="*/ 1610 h 1610"/>
                    <a:gd name="T60" fmla="*/ 67 w 1491"/>
                    <a:gd name="T61" fmla="*/ 1091 h 1610"/>
                    <a:gd name="T62" fmla="*/ 1014 w 1491"/>
                    <a:gd name="T63" fmla="*/ 0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491" h="1610">
                      <a:moveTo>
                        <a:pt x="834" y="446"/>
                      </a:moveTo>
                      <a:lnTo>
                        <a:pt x="823" y="448"/>
                      </a:lnTo>
                      <a:lnTo>
                        <a:pt x="813" y="453"/>
                      </a:lnTo>
                      <a:lnTo>
                        <a:pt x="806" y="460"/>
                      </a:lnTo>
                      <a:lnTo>
                        <a:pt x="236" y="1116"/>
                      </a:lnTo>
                      <a:lnTo>
                        <a:pt x="229" y="1127"/>
                      </a:lnTo>
                      <a:lnTo>
                        <a:pt x="226" y="1140"/>
                      </a:lnTo>
                      <a:lnTo>
                        <a:pt x="227" y="1152"/>
                      </a:lnTo>
                      <a:lnTo>
                        <a:pt x="231" y="1164"/>
                      </a:lnTo>
                      <a:lnTo>
                        <a:pt x="240" y="1174"/>
                      </a:lnTo>
                      <a:lnTo>
                        <a:pt x="268" y="1200"/>
                      </a:lnTo>
                      <a:lnTo>
                        <a:pt x="276" y="1207"/>
                      </a:lnTo>
                      <a:lnTo>
                        <a:pt x="286" y="1211"/>
                      </a:lnTo>
                      <a:lnTo>
                        <a:pt x="296" y="1212"/>
                      </a:lnTo>
                      <a:lnTo>
                        <a:pt x="307" y="1210"/>
                      </a:lnTo>
                      <a:lnTo>
                        <a:pt x="316" y="1205"/>
                      </a:lnTo>
                      <a:lnTo>
                        <a:pt x="325" y="1197"/>
                      </a:lnTo>
                      <a:lnTo>
                        <a:pt x="893" y="543"/>
                      </a:lnTo>
                      <a:lnTo>
                        <a:pt x="900" y="531"/>
                      </a:lnTo>
                      <a:lnTo>
                        <a:pt x="903" y="519"/>
                      </a:lnTo>
                      <a:lnTo>
                        <a:pt x="903" y="506"/>
                      </a:lnTo>
                      <a:lnTo>
                        <a:pt x="898" y="493"/>
                      </a:lnTo>
                      <a:lnTo>
                        <a:pt x="890" y="483"/>
                      </a:lnTo>
                      <a:lnTo>
                        <a:pt x="863" y="457"/>
                      </a:lnTo>
                      <a:lnTo>
                        <a:pt x="854" y="452"/>
                      </a:lnTo>
                      <a:lnTo>
                        <a:pt x="844" y="447"/>
                      </a:lnTo>
                      <a:lnTo>
                        <a:pt x="834" y="446"/>
                      </a:lnTo>
                      <a:close/>
                      <a:moveTo>
                        <a:pt x="1036" y="220"/>
                      </a:moveTo>
                      <a:lnTo>
                        <a:pt x="1024" y="220"/>
                      </a:lnTo>
                      <a:lnTo>
                        <a:pt x="1012" y="226"/>
                      </a:lnTo>
                      <a:lnTo>
                        <a:pt x="1002" y="234"/>
                      </a:lnTo>
                      <a:lnTo>
                        <a:pt x="953" y="291"/>
                      </a:lnTo>
                      <a:lnTo>
                        <a:pt x="945" y="305"/>
                      </a:lnTo>
                      <a:lnTo>
                        <a:pt x="943" y="321"/>
                      </a:lnTo>
                      <a:lnTo>
                        <a:pt x="945" y="331"/>
                      </a:lnTo>
                      <a:lnTo>
                        <a:pt x="949" y="341"/>
                      </a:lnTo>
                      <a:lnTo>
                        <a:pt x="956" y="349"/>
                      </a:lnTo>
                      <a:lnTo>
                        <a:pt x="984" y="375"/>
                      </a:lnTo>
                      <a:lnTo>
                        <a:pt x="993" y="382"/>
                      </a:lnTo>
                      <a:lnTo>
                        <a:pt x="1003" y="386"/>
                      </a:lnTo>
                      <a:lnTo>
                        <a:pt x="1013" y="386"/>
                      </a:lnTo>
                      <a:lnTo>
                        <a:pt x="1023" y="385"/>
                      </a:lnTo>
                      <a:lnTo>
                        <a:pt x="1033" y="379"/>
                      </a:lnTo>
                      <a:lnTo>
                        <a:pt x="1041" y="373"/>
                      </a:lnTo>
                      <a:lnTo>
                        <a:pt x="1043" y="370"/>
                      </a:lnTo>
                      <a:lnTo>
                        <a:pt x="1084" y="324"/>
                      </a:lnTo>
                      <a:lnTo>
                        <a:pt x="1091" y="315"/>
                      </a:lnTo>
                      <a:lnTo>
                        <a:pt x="1098" y="304"/>
                      </a:lnTo>
                      <a:lnTo>
                        <a:pt x="1101" y="292"/>
                      </a:lnTo>
                      <a:lnTo>
                        <a:pt x="1100" y="279"/>
                      </a:lnTo>
                      <a:lnTo>
                        <a:pt x="1096" y="267"/>
                      </a:lnTo>
                      <a:lnTo>
                        <a:pt x="1088" y="256"/>
                      </a:lnTo>
                      <a:lnTo>
                        <a:pt x="1059" y="231"/>
                      </a:lnTo>
                      <a:lnTo>
                        <a:pt x="1048" y="224"/>
                      </a:lnTo>
                      <a:lnTo>
                        <a:pt x="1036" y="220"/>
                      </a:lnTo>
                      <a:close/>
                      <a:moveTo>
                        <a:pt x="1014" y="0"/>
                      </a:moveTo>
                      <a:lnTo>
                        <a:pt x="1491" y="443"/>
                      </a:lnTo>
                      <a:lnTo>
                        <a:pt x="1413" y="533"/>
                      </a:lnTo>
                      <a:lnTo>
                        <a:pt x="545" y="1533"/>
                      </a:lnTo>
                      <a:lnTo>
                        <a:pt x="477" y="1610"/>
                      </a:lnTo>
                      <a:lnTo>
                        <a:pt x="0" y="1168"/>
                      </a:lnTo>
                      <a:lnTo>
                        <a:pt x="67" y="1091"/>
                      </a:lnTo>
                      <a:lnTo>
                        <a:pt x="936" y="91"/>
                      </a:lnTo>
                      <a:lnTo>
                        <a:pt x="10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876"/>
                  <a:endParaRPr lang="en-US" sz="1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2" name="Freeform 22"/>
                <p:cNvSpPr>
                  <a:spLocks/>
                </p:cNvSpPr>
                <p:nvPr/>
              </p:nvSpPr>
              <p:spPr bwMode="auto">
                <a:xfrm>
                  <a:off x="3867" y="1950"/>
                  <a:ext cx="30" cy="27"/>
                </a:xfrm>
                <a:custGeom>
                  <a:avLst/>
                  <a:gdLst>
                    <a:gd name="T0" fmla="*/ 119 w 595"/>
                    <a:gd name="T1" fmla="*/ 0 h 577"/>
                    <a:gd name="T2" fmla="*/ 595 w 595"/>
                    <a:gd name="T3" fmla="*/ 442 h 577"/>
                    <a:gd name="T4" fmla="*/ 478 w 595"/>
                    <a:gd name="T5" fmla="*/ 577 h 577"/>
                    <a:gd name="T6" fmla="*/ 0 w 595"/>
                    <a:gd name="T7" fmla="*/ 134 h 577"/>
                    <a:gd name="T8" fmla="*/ 37 w 595"/>
                    <a:gd name="T9" fmla="*/ 93 h 577"/>
                    <a:gd name="T10" fmla="*/ 119 w 595"/>
                    <a:gd name="T11" fmla="*/ 0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5" h="577">
                      <a:moveTo>
                        <a:pt x="119" y="0"/>
                      </a:moveTo>
                      <a:lnTo>
                        <a:pt x="595" y="442"/>
                      </a:lnTo>
                      <a:lnTo>
                        <a:pt x="478" y="577"/>
                      </a:lnTo>
                      <a:lnTo>
                        <a:pt x="0" y="134"/>
                      </a:lnTo>
                      <a:lnTo>
                        <a:pt x="37" y="9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876"/>
                  <a:endParaRPr lang="en-US" sz="1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3" name="Freeform 23"/>
                <p:cNvSpPr>
                  <a:spLocks noEditPoints="1"/>
                </p:cNvSpPr>
                <p:nvPr/>
              </p:nvSpPr>
              <p:spPr bwMode="auto">
                <a:xfrm>
                  <a:off x="3875" y="1936"/>
                  <a:ext cx="34" cy="33"/>
                </a:xfrm>
                <a:custGeom>
                  <a:avLst/>
                  <a:gdLst>
                    <a:gd name="T0" fmla="*/ 262 w 673"/>
                    <a:gd name="T1" fmla="*/ 126 h 675"/>
                    <a:gd name="T2" fmla="*/ 178 w 673"/>
                    <a:gd name="T3" fmla="*/ 222 h 675"/>
                    <a:gd name="T4" fmla="*/ 469 w 673"/>
                    <a:gd name="T5" fmla="*/ 491 h 675"/>
                    <a:gd name="T6" fmla="*/ 552 w 673"/>
                    <a:gd name="T7" fmla="*/ 395 h 675"/>
                    <a:gd name="T8" fmla="*/ 262 w 673"/>
                    <a:gd name="T9" fmla="*/ 126 h 675"/>
                    <a:gd name="T10" fmla="*/ 256 w 673"/>
                    <a:gd name="T11" fmla="*/ 0 h 675"/>
                    <a:gd name="T12" fmla="*/ 283 w 673"/>
                    <a:gd name="T13" fmla="*/ 1 h 675"/>
                    <a:gd name="T14" fmla="*/ 309 w 673"/>
                    <a:gd name="T15" fmla="*/ 9 h 675"/>
                    <a:gd name="T16" fmla="*/ 334 w 673"/>
                    <a:gd name="T17" fmla="*/ 20 h 675"/>
                    <a:gd name="T18" fmla="*/ 357 w 673"/>
                    <a:gd name="T19" fmla="*/ 37 h 675"/>
                    <a:gd name="T20" fmla="*/ 627 w 673"/>
                    <a:gd name="T21" fmla="*/ 288 h 675"/>
                    <a:gd name="T22" fmla="*/ 645 w 673"/>
                    <a:gd name="T23" fmla="*/ 309 h 675"/>
                    <a:gd name="T24" fmla="*/ 659 w 673"/>
                    <a:gd name="T25" fmla="*/ 333 h 675"/>
                    <a:gd name="T26" fmla="*/ 668 w 673"/>
                    <a:gd name="T27" fmla="*/ 360 h 675"/>
                    <a:gd name="T28" fmla="*/ 673 w 673"/>
                    <a:gd name="T29" fmla="*/ 387 h 675"/>
                    <a:gd name="T30" fmla="*/ 671 w 673"/>
                    <a:gd name="T31" fmla="*/ 415 h 675"/>
                    <a:gd name="T32" fmla="*/ 665 w 673"/>
                    <a:gd name="T33" fmla="*/ 443 h 675"/>
                    <a:gd name="T34" fmla="*/ 654 w 673"/>
                    <a:gd name="T35" fmla="*/ 468 h 675"/>
                    <a:gd name="T36" fmla="*/ 638 w 673"/>
                    <a:gd name="T37" fmla="*/ 491 h 675"/>
                    <a:gd name="T38" fmla="*/ 478 w 673"/>
                    <a:gd name="T39" fmla="*/ 675 h 675"/>
                    <a:gd name="T40" fmla="*/ 0 w 673"/>
                    <a:gd name="T41" fmla="*/ 232 h 675"/>
                    <a:gd name="T42" fmla="*/ 160 w 673"/>
                    <a:gd name="T43" fmla="*/ 48 h 675"/>
                    <a:gd name="T44" fmla="*/ 180 w 673"/>
                    <a:gd name="T45" fmla="*/ 30 h 675"/>
                    <a:gd name="T46" fmla="*/ 204 w 673"/>
                    <a:gd name="T47" fmla="*/ 15 h 675"/>
                    <a:gd name="T48" fmla="*/ 229 w 673"/>
                    <a:gd name="T49" fmla="*/ 5 h 675"/>
                    <a:gd name="T50" fmla="*/ 256 w 673"/>
                    <a:gd name="T51" fmla="*/ 0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73" h="675">
                      <a:moveTo>
                        <a:pt x="262" y="126"/>
                      </a:moveTo>
                      <a:lnTo>
                        <a:pt x="178" y="222"/>
                      </a:lnTo>
                      <a:lnTo>
                        <a:pt x="469" y="491"/>
                      </a:lnTo>
                      <a:lnTo>
                        <a:pt x="552" y="395"/>
                      </a:lnTo>
                      <a:lnTo>
                        <a:pt x="262" y="126"/>
                      </a:lnTo>
                      <a:close/>
                      <a:moveTo>
                        <a:pt x="256" y="0"/>
                      </a:moveTo>
                      <a:lnTo>
                        <a:pt x="283" y="1"/>
                      </a:lnTo>
                      <a:lnTo>
                        <a:pt x="309" y="9"/>
                      </a:lnTo>
                      <a:lnTo>
                        <a:pt x="334" y="20"/>
                      </a:lnTo>
                      <a:lnTo>
                        <a:pt x="357" y="37"/>
                      </a:lnTo>
                      <a:lnTo>
                        <a:pt x="627" y="288"/>
                      </a:lnTo>
                      <a:lnTo>
                        <a:pt x="645" y="309"/>
                      </a:lnTo>
                      <a:lnTo>
                        <a:pt x="659" y="333"/>
                      </a:lnTo>
                      <a:lnTo>
                        <a:pt x="668" y="360"/>
                      </a:lnTo>
                      <a:lnTo>
                        <a:pt x="673" y="387"/>
                      </a:lnTo>
                      <a:lnTo>
                        <a:pt x="671" y="415"/>
                      </a:lnTo>
                      <a:lnTo>
                        <a:pt x="665" y="443"/>
                      </a:lnTo>
                      <a:lnTo>
                        <a:pt x="654" y="468"/>
                      </a:lnTo>
                      <a:lnTo>
                        <a:pt x="638" y="491"/>
                      </a:lnTo>
                      <a:lnTo>
                        <a:pt x="478" y="675"/>
                      </a:lnTo>
                      <a:lnTo>
                        <a:pt x="0" y="232"/>
                      </a:lnTo>
                      <a:lnTo>
                        <a:pt x="160" y="48"/>
                      </a:lnTo>
                      <a:lnTo>
                        <a:pt x="180" y="30"/>
                      </a:lnTo>
                      <a:lnTo>
                        <a:pt x="204" y="15"/>
                      </a:lnTo>
                      <a:lnTo>
                        <a:pt x="229" y="5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876"/>
                  <a:endParaRPr lang="en-US" sz="1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44" name="Freeform 24"/>
                <p:cNvSpPr>
                  <a:spLocks noEditPoints="1"/>
                </p:cNvSpPr>
                <p:nvPr/>
              </p:nvSpPr>
              <p:spPr bwMode="auto">
                <a:xfrm>
                  <a:off x="3803" y="2018"/>
                  <a:ext cx="32" cy="32"/>
                </a:xfrm>
                <a:custGeom>
                  <a:avLst/>
                  <a:gdLst>
                    <a:gd name="T0" fmla="*/ 210 w 645"/>
                    <a:gd name="T1" fmla="*/ 157 h 681"/>
                    <a:gd name="T2" fmla="*/ 146 w 645"/>
                    <a:gd name="T3" fmla="*/ 389 h 681"/>
                    <a:gd name="T4" fmla="*/ 272 w 645"/>
                    <a:gd name="T5" fmla="*/ 506 h 681"/>
                    <a:gd name="T6" fmla="*/ 488 w 645"/>
                    <a:gd name="T7" fmla="*/ 415 h 681"/>
                    <a:gd name="T8" fmla="*/ 210 w 645"/>
                    <a:gd name="T9" fmla="*/ 157 h 681"/>
                    <a:gd name="T10" fmla="*/ 167 w 645"/>
                    <a:gd name="T11" fmla="*/ 0 h 681"/>
                    <a:gd name="T12" fmla="*/ 645 w 645"/>
                    <a:gd name="T13" fmla="*/ 442 h 681"/>
                    <a:gd name="T14" fmla="*/ 95 w 645"/>
                    <a:gd name="T15" fmla="*/ 675 h 681"/>
                    <a:gd name="T16" fmla="*/ 80 w 645"/>
                    <a:gd name="T17" fmla="*/ 679 h 681"/>
                    <a:gd name="T18" fmla="*/ 65 w 645"/>
                    <a:gd name="T19" fmla="*/ 681 h 681"/>
                    <a:gd name="T20" fmla="*/ 50 w 645"/>
                    <a:gd name="T21" fmla="*/ 677 h 681"/>
                    <a:gd name="T22" fmla="*/ 35 w 645"/>
                    <a:gd name="T23" fmla="*/ 671 h 681"/>
                    <a:gd name="T24" fmla="*/ 23 w 645"/>
                    <a:gd name="T25" fmla="*/ 662 h 681"/>
                    <a:gd name="T26" fmla="*/ 10 w 645"/>
                    <a:gd name="T27" fmla="*/ 646 h 681"/>
                    <a:gd name="T28" fmla="*/ 3 w 645"/>
                    <a:gd name="T29" fmla="*/ 628 h 681"/>
                    <a:gd name="T30" fmla="*/ 0 w 645"/>
                    <a:gd name="T31" fmla="*/ 609 h 681"/>
                    <a:gd name="T32" fmla="*/ 3 w 645"/>
                    <a:gd name="T33" fmla="*/ 590 h 681"/>
                    <a:gd name="T34" fmla="*/ 167 w 645"/>
                    <a:gd name="T35" fmla="*/ 0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45" h="681">
                      <a:moveTo>
                        <a:pt x="210" y="157"/>
                      </a:moveTo>
                      <a:lnTo>
                        <a:pt x="146" y="389"/>
                      </a:lnTo>
                      <a:lnTo>
                        <a:pt x="272" y="506"/>
                      </a:lnTo>
                      <a:lnTo>
                        <a:pt x="488" y="415"/>
                      </a:lnTo>
                      <a:lnTo>
                        <a:pt x="210" y="157"/>
                      </a:lnTo>
                      <a:close/>
                      <a:moveTo>
                        <a:pt x="167" y="0"/>
                      </a:moveTo>
                      <a:lnTo>
                        <a:pt x="645" y="442"/>
                      </a:lnTo>
                      <a:lnTo>
                        <a:pt x="95" y="675"/>
                      </a:lnTo>
                      <a:lnTo>
                        <a:pt x="80" y="679"/>
                      </a:lnTo>
                      <a:lnTo>
                        <a:pt x="65" y="681"/>
                      </a:lnTo>
                      <a:lnTo>
                        <a:pt x="50" y="677"/>
                      </a:lnTo>
                      <a:lnTo>
                        <a:pt x="35" y="671"/>
                      </a:lnTo>
                      <a:lnTo>
                        <a:pt x="23" y="662"/>
                      </a:lnTo>
                      <a:lnTo>
                        <a:pt x="10" y="646"/>
                      </a:lnTo>
                      <a:lnTo>
                        <a:pt x="3" y="628"/>
                      </a:lnTo>
                      <a:lnTo>
                        <a:pt x="0" y="609"/>
                      </a:lnTo>
                      <a:lnTo>
                        <a:pt x="3" y="590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2876"/>
                  <a:endParaRPr lang="en-US" sz="14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4812983" y="3028109"/>
            <a:ext cx="3501621" cy="726141"/>
            <a:chOff x="6156053" y="4037479"/>
            <a:chExt cx="4668828" cy="968188"/>
          </a:xfrm>
        </p:grpSpPr>
        <p:sp>
          <p:nvSpPr>
            <p:cNvPr id="13" name="Rectangle 12"/>
            <p:cNvSpPr/>
            <p:nvPr/>
          </p:nvSpPr>
          <p:spPr>
            <a:xfrm>
              <a:off x="6156053" y="4037479"/>
              <a:ext cx="466882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52509" defTabSz="341354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Send them videos (YouTube, </a:t>
              </a:r>
              <a:r>
                <a:rPr lang="en-US" sz="1400" dirty="0" err="1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MeetOn</a:t>
              </a:r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, Power Profiles)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62065" y="4284770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2876"/>
              <a:endPara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50" name="Freeform 29"/>
            <p:cNvSpPr>
              <a:spLocks noEditPoints="1"/>
            </p:cNvSpPr>
            <p:nvPr/>
          </p:nvSpPr>
          <p:spPr bwMode="auto">
            <a:xfrm>
              <a:off x="6452614" y="4426824"/>
              <a:ext cx="276103" cy="173092"/>
            </a:xfrm>
            <a:custGeom>
              <a:avLst/>
              <a:gdLst>
                <a:gd name="T0" fmla="*/ 1382 w 3456"/>
                <a:gd name="T1" fmla="*/ 1786 h 2408"/>
                <a:gd name="T2" fmla="*/ 1382 w 3456"/>
                <a:gd name="T3" fmla="*/ 490 h 2408"/>
                <a:gd name="T4" fmla="*/ 2940 w 3456"/>
                <a:gd name="T5" fmla="*/ 0 h 2408"/>
                <a:gd name="T6" fmla="*/ 3051 w 3456"/>
                <a:gd name="T7" fmla="*/ 12 h 2408"/>
                <a:gd name="T8" fmla="*/ 3153 w 3456"/>
                <a:gd name="T9" fmla="*/ 46 h 2408"/>
                <a:gd name="T10" fmla="*/ 3244 w 3456"/>
                <a:gd name="T11" fmla="*/ 99 h 2408"/>
                <a:gd name="T12" fmla="*/ 3323 w 3456"/>
                <a:gd name="T13" fmla="*/ 170 h 2408"/>
                <a:gd name="T14" fmla="*/ 3386 w 3456"/>
                <a:gd name="T15" fmla="*/ 254 h 2408"/>
                <a:gd name="T16" fmla="*/ 3430 w 3456"/>
                <a:gd name="T17" fmla="*/ 351 h 2408"/>
                <a:gd name="T18" fmla="*/ 3453 w 3456"/>
                <a:gd name="T19" fmla="*/ 459 h 2408"/>
                <a:gd name="T20" fmla="*/ 3456 w 3456"/>
                <a:gd name="T21" fmla="*/ 1893 h 2408"/>
                <a:gd name="T22" fmla="*/ 3444 w 3456"/>
                <a:gd name="T23" fmla="*/ 2004 h 2408"/>
                <a:gd name="T24" fmla="*/ 3410 w 3456"/>
                <a:gd name="T25" fmla="*/ 2106 h 2408"/>
                <a:gd name="T26" fmla="*/ 3357 w 3456"/>
                <a:gd name="T27" fmla="*/ 2197 h 2408"/>
                <a:gd name="T28" fmla="*/ 3285 w 3456"/>
                <a:gd name="T29" fmla="*/ 2276 h 2408"/>
                <a:gd name="T30" fmla="*/ 3200 w 3456"/>
                <a:gd name="T31" fmla="*/ 2337 h 2408"/>
                <a:gd name="T32" fmla="*/ 3103 w 3456"/>
                <a:gd name="T33" fmla="*/ 2382 h 2408"/>
                <a:gd name="T34" fmla="*/ 2996 w 3456"/>
                <a:gd name="T35" fmla="*/ 2405 h 2408"/>
                <a:gd name="T36" fmla="*/ 516 w 3456"/>
                <a:gd name="T37" fmla="*/ 2408 h 2408"/>
                <a:gd name="T38" fmla="*/ 405 w 3456"/>
                <a:gd name="T39" fmla="*/ 2396 h 2408"/>
                <a:gd name="T40" fmla="*/ 303 w 3456"/>
                <a:gd name="T41" fmla="*/ 2362 h 2408"/>
                <a:gd name="T42" fmla="*/ 212 w 3456"/>
                <a:gd name="T43" fmla="*/ 2309 h 2408"/>
                <a:gd name="T44" fmla="*/ 133 w 3456"/>
                <a:gd name="T45" fmla="*/ 2238 h 2408"/>
                <a:gd name="T46" fmla="*/ 70 w 3456"/>
                <a:gd name="T47" fmla="*/ 2153 h 2408"/>
                <a:gd name="T48" fmla="*/ 26 w 3456"/>
                <a:gd name="T49" fmla="*/ 2056 h 2408"/>
                <a:gd name="T50" fmla="*/ 3 w 3456"/>
                <a:gd name="T51" fmla="*/ 1949 h 2408"/>
                <a:gd name="T52" fmla="*/ 0 w 3456"/>
                <a:gd name="T53" fmla="*/ 514 h 2408"/>
                <a:gd name="T54" fmla="*/ 12 w 3456"/>
                <a:gd name="T55" fmla="*/ 404 h 2408"/>
                <a:gd name="T56" fmla="*/ 46 w 3456"/>
                <a:gd name="T57" fmla="*/ 301 h 2408"/>
                <a:gd name="T58" fmla="*/ 99 w 3456"/>
                <a:gd name="T59" fmla="*/ 211 h 2408"/>
                <a:gd name="T60" fmla="*/ 171 w 3456"/>
                <a:gd name="T61" fmla="*/ 133 h 2408"/>
                <a:gd name="T62" fmla="*/ 256 w 3456"/>
                <a:gd name="T63" fmla="*/ 70 h 2408"/>
                <a:gd name="T64" fmla="*/ 353 w 3456"/>
                <a:gd name="T65" fmla="*/ 26 h 2408"/>
                <a:gd name="T66" fmla="*/ 460 w 3456"/>
                <a:gd name="T67" fmla="*/ 3 h 2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56" h="2408">
                  <a:moveTo>
                    <a:pt x="1382" y="490"/>
                  </a:moveTo>
                  <a:lnTo>
                    <a:pt x="1382" y="1786"/>
                  </a:lnTo>
                  <a:lnTo>
                    <a:pt x="2369" y="1138"/>
                  </a:lnTo>
                  <a:lnTo>
                    <a:pt x="1382" y="490"/>
                  </a:lnTo>
                  <a:close/>
                  <a:moveTo>
                    <a:pt x="516" y="0"/>
                  </a:moveTo>
                  <a:lnTo>
                    <a:pt x="2940" y="0"/>
                  </a:lnTo>
                  <a:lnTo>
                    <a:pt x="2996" y="3"/>
                  </a:lnTo>
                  <a:lnTo>
                    <a:pt x="3051" y="12"/>
                  </a:lnTo>
                  <a:lnTo>
                    <a:pt x="3103" y="26"/>
                  </a:lnTo>
                  <a:lnTo>
                    <a:pt x="3153" y="46"/>
                  </a:lnTo>
                  <a:lnTo>
                    <a:pt x="3200" y="70"/>
                  </a:lnTo>
                  <a:lnTo>
                    <a:pt x="3244" y="99"/>
                  </a:lnTo>
                  <a:lnTo>
                    <a:pt x="3285" y="133"/>
                  </a:lnTo>
                  <a:lnTo>
                    <a:pt x="3323" y="170"/>
                  </a:lnTo>
                  <a:lnTo>
                    <a:pt x="3357" y="211"/>
                  </a:lnTo>
                  <a:lnTo>
                    <a:pt x="3386" y="254"/>
                  </a:lnTo>
                  <a:lnTo>
                    <a:pt x="3410" y="301"/>
                  </a:lnTo>
                  <a:lnTo>
                    <a:pt x="3430" y="351"/>
                  </a:lnTo>
                  <a:lnTo>
                    <a:pt x="3444" y="404"/>
                  </a:lnTo>
                  <a:lnTo>
                    <a:pt x="3453" y="459"/>
                  </a:lnTo>
                  <a:lnTo>
                    <a:pt x="3456" y="514"/>
                  </a:lnTo>
                  <a:lnTo>
                    <a:pt x="3456" y="1893"/>
                  </a:lnTo>
                  <a:lnTo>
                    <a:pt x="3453" y="1949"/>
                  </a:lnTo>
                  <a:lnTo>
                    <a:pt x="3444" y="2004"/>
                  </a:lnTo>
                  <a:lnTo>
                    <a:pt x="3430" y="2056"/>
                  </a:lnTo>
                  <a:lnTo>
                    <a:pt x="3410" y="2106"/>
                  </a:lnTo>
                  <a:lnTo>
                    <a:pt x="3386" y="2153"/>
                  </a:lnTo>
                  <a:lnTo>
                    <a:pt x="3357" y="2197"/>
                  </a:lnTo>
                  <a:lnTo>
                    <a:pt x="3323" y="2238"/>
                  </a:lnTo>
                  <a:lnTo>
                    <a:pt x="3285" y="2276"/>
                  </a:lnTo>
                  <a:lnTo>
                    <a:pt x="3244" y="2309"/>
                  </a:lnTo>
                  <a:lnTo>
                    <a:pt x="3200" y="2337"/>
                  </a:lnTo>
                  <a:lnTo>
                    <a:pt x="3153" y="2362"/>
                  </a:lnTo>
                  <a:lnTo>
                    <a:pt x="3103" y="2382"/>
                  </a:lnTo>
                  <a:lnTo>
                    <a:pt x="3051" y="2396"/>
                  </a:lnTo>
                  <a:lnTo>
                    <a:pt x="2996" y="2405"/>
                  </a:lnTo>
                  <a:lnTo>
                    <a:pt x="2940" y="2408"/>
                  </a:lnTo>
                  <a:lnTo>
                    <a:pt x="516" y="2408"/>
                  </a:lnTo>
                  <a:lnTo>
                    <a:pt x="460" y="2405"/>
                  </a:lnTo>
                  <a:lnTo>
                    <a:pt x="405" y="2396"/>
                  </a:lnTo>
                  <a:lnTo>
                    <a:pt x="353" y="2382"/>
                  </a:lnTo>
                  <a:lnTo>
                    <a:pt x="303" y="2362"/>
                  </a:lnTo>
                  <a:lnTo>
                    <a:pt x="256" y="2337"/>
                  </a:lnTo>
                  <a:lnTo>
                    <a:pt x="212" y="2309"/>
                  </a:lnTo>
                  <a:lnTo>
                    <a:pt x="171" y="2276"/>
                  </a:lnTo>
                  <a:lnTo>
                    <a:pt x="133" y="2238"/>
                  </a:lnTo>
                  <a:lnTo>
                    <a:pt x="99" y="2197"/>
                  </a:lnTo>
                  <a:lnTo>
                    <a:pt x="70" y="2153"/>
                  </a:lnTo>
                  <a:lnTo>
                    <a:pt x="46" y="2106"/>
                  </a:lnTo>
                  <a:lnTo>
                    <a:pt x="26" y="2056"/>
                  </a:lnTo>
                  <a:lnTo>
                    <a:pt x="12" y="2004"/>
                  </a:lnTo>
                  <a:lnTo>
                    <a:pt x="3" y="1949"/>
                  </a:lnTo>
                  <a:lnTo>
                    <a:pt x="0" y="1893"/>
                  </a:lnTo>
                  <a:lnTo>
                    <a:pt x="0" y="514"/>
                  </a:lnTo>
                  <a:lnTo>
                    <a:pt x="3" y="459"/>
                  </a:lnTo>
                  <a:lnTo>
                    <a:pt x="12" y="404"/>
                  </a:lnTo>
                  <a:lnTo>
                    <a:pt x="26" y="351"/>
                  </a:lnTo>
                  <a:lnTo>
                    <a:pt x="46" y="301"/>
                  </a:lnTo>
                  <a:lnTo>
                    <a:pt x="70" y="254"/>
                  </a:lnTo>
                  <a:lnTo>
                    <a:pt x="99" y="211"/>
                  </a:lnTo>
                  <a:lnTo>
                    <a:pt x="133" y="170"/>
                  </a:lnTo>
                  <a:lnTo>
                    <a:pt x="171" y="133"/>
                  </a:lnTo>
                  <a:lnTo>
                    <a:pt x="212" y="99"/>
                  </a:lnTo>
                  <a:lnTo>
                    <a:pt x="256" y="70"/>
                  </a:lnTo>
                  <a:lnTo>
                    <a:pt x="303" y="46"/>
                  </a:lnTo>
                  <a:lnTo>
                    <a:pt x="353" y="26"/>
                  </a:lnTo>
                  <a:lnTo>
                    <a:pt x="405" y="12"/>
                  </a:lnTo>
                  <a:lnTo>
                    <a:pt x="460" y="3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2876"/>
              <a:endParaRPr lang="en-US" sz="1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815008" y="3845018"/>
            <a:ext cx="3499596" cy="726141"/>
            <a:chOff x="6158753" y="5126691"/>
            <a:chExt cx="4666128" cy="968188"/>
          </a:xfrm>
        </p:grpSpPr>
        <p:sp>
          <p:nvSpPr>
            <p:cNvPr id="16" name="Rectangle 15"/>
            <p:cNvSpPr/>
            <p:nvPr/>
          </p:nvSpPr>
          <p:spPr>
            <a:xfrm>
              <a:off x="6158753" y="5126691"/>
              <a:ext cx="466612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52509" defTabSz="341354"/>
              <a:r>
                <a:rPr lang="en-US" sz="1400" dirty="0">
                  <a:ln w="3175">
                    <a:solidFill>
                      <a:prstClr val="white"/>
                    </a:solidFill>
                  </a:ln>
                  <a:solidFill>
                    <a:prstClr val="white"/>
                  </a:solidFill>
                  <a:latin typeface="Calibri Light" panose="020F0302020204030204"/>
                  <a:cs typeface="Arial"/>
                </a:rPr>
                <a:t>Schedule a three way call 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362065" y="537398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2876"/>
              <a:endPara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55" name="Freeform 34"/>
            <p:cNvSpPr>
              <a:spLocks/>
            </p:cNvSpPr>
            <p:nvPr/>
          </p:nvSpPr>
          <p:spPr bwMode="auto">
            <a:xfrm>
              <a:off x="6483650" y="5480334"/>
              <a:ext cx="214031" cy="244496"/>
            </a:xfrm>
            <a:custGeom>
              <a:avLst/>
              <a:gdLst>
                <a:gd name="T0" fmla="*/ 2638 w 2776"/>
                <a:gd name="T1" fmla="*/ 295 h 3539"/>
                <a:gd name="T2" fmla="*/ 2653 w 2776"/>
                <a:gd name="T3" fmla="*/ 312 h 3539"/>
                <a:gd name="T4" fmla="*/ 2666 w 2776"/>
                <a:gd name="T5" fmla="*/ 340 h 3539"/>
                <a:gd name="T6" fmla="*/ 2677 w 2776"/>
                <a:gd name="T7" fmla="*/ 405 h 3539"/>
                <a:gd name="T8" fmla="*/ 2681 w 2776"/>
                <a:gd name="T9" fmla="*/ 602 h 3539"/>
                <a:gd name="T10" fmla="*/ 2628 w 2776"/>
                <a:gd name="T11" fmla="*/ 918 h 3539"/>
                <a:gd name="T12" fmla="*/ 2469 w 2776"/>
                <a:gd name="T13" fmla="*/ 1333 h 3539"/>
                <a:gd name="T14" fmla="*/ 2155 w 2776"/>
                <a:gd name="T15" fmla="*/ 1831 h 3539"/>
                <a:gd name="T16" fmla="*/ 1673 w 2776"/>
                <a:gd name="T17" fmla="*/ 2359 h 3539"/>
                <a:gd name="T18" fmla="*/ 1217 w 2776"/>
                <a:gd name="T19" fmla="*/ 2703 h 3539"/>
                <a:gd name="T20" fmla="*/ 838 w 2776"/>
                <a:gd name="T21" fmla="*/ 2877 h 3539"/>
                <a:gd name="T22" fmla="*/ 550 w 2776"/>
                <a:gd name="T23" fmla="*/ 2935 h 3539"/>
                <a:gd name="T24" fmla="*/ 371 w 2776"/>
                <a:gd name="T25" fmla="*/ 2931 h 3539"/>
                <a:gd name="T26" fmla="*/ 305 w 2776"/>
                <a:gd name="T27" fmla="*/ 2916 h 3539"/>
                <a:gd name="T28" fmla="*/ 282 w 2776"/>
                <a:gd name="T29" fmla="*/ 2902 h 3539"/>
                <a:gd name="T30" fmla="*/ 221 w 2776"/>
                <a:gd name="T31" fmla="*/ 2817 h 3539"/>
                <a:gd name="T32" fmla="*/ 161 w 2776"/>
                <a:gd name="T33" fmla="*/ 3009 h 3539"/>
                <a:gd name="T34" fmla="*/ 260 w 2776"/>
                <a:gd name="T35" fmla="*/ 3219 h 3539"/>
                <a:gd name="T36" fmla="*/ 520 w 2776"/>
                <a:gd name="T37" fmla="*/ 3348 h 3539"/>
                <a:gd name="T38" fmla="*/ 874 w 2776"/>
                <a:gd name="T39" fmla="*/ 3344 h 3539"/>
                <a:gd name="T40" fmla="*/ 1253 w 2776"/>
                <a:gd name="T41" fmla="*/ 3183 h 3539"/>
                <a:gd name="T42" fmla="*/ 1530 w 2776"/>
                <a:gd name="T43" fmla="*/ 2912 h 3539"/>
                <a:gd name="T44" fmla="*/ 1747 w 2776"/>
                <a:gd name="T45" fmla="*/ 2606 h 3539"/>
                <a:gd name="T46" fmla="*/ 1952 w 2776"/>
                <a:gd name="T47" fmla="*/ 2355 h 3539"/>
                <a:gd name="T48" fmla="*/ 2210 w 2776"/>
                <a:gd name="T49" fmla="*/ 2197 h 3539"/>
                <a:gd name="T50" fmla="*/ 2498 w 2776"/>
                <a:gd name="T51" fmla="*/ 2197 h 3539"/>
                <a:gd name="T52" fmla="*/ 2701 w 2776"/>
                <a:gd name="T53" fmla="*/ 2377 h 3539"/>
                <a:gd name="T54" fmla="*/ 2776 w 2776"/>
                <a:gd name="T55" fmla="*/ 2688 h 3539"/>
                <a:gd name="T56" fmla="*/ 2733 w 2776"/>
                <a:gd name="T57" fmla="*/ 2974 h 3539"/>
                <a:gd name="T58" fmla="*/ 2635 w 2776"/>
                <a:gd name="T59" fmla="*/ 2996 h 3539"/>
                <a:gd name="T60" fmla="*/ 2592 w 2776"/>
                <a:gd name="T61" fmla="*/ 2898 h 3539"/>
                <a:gd name="T62" fmla="*/ 2606 w 2776"/>
                <a:gd name="T63" fmla="*/ 2597 h 3539"/>
                <a:gd name="T64" fmla="*/ 2504 w 2776"/>
                <a:gd name="T65" fmla="*/ 2395 h 3539"/>
                <a:gd name="T66" fmla="*/ 2292 w 2776"/>
                <a:gd name="T67" fmla="*/ 2355 h 3539"/>
                <a:gd name="T68" fmla="*/ 2050 w 2776"/>
                <a:gd name="T69" fmla="*/ 2495 h 3539"/>
                <a:gd name="T70" fmla="*/ 1846 w 2776"/>
                <a:gd name="T71" fmla="*/ 2754 h 3539"/>
                <a:gd name="T72" fmla="*/ 1606 w 2776"/>
                <a:gd name="T73" fmla="*/ 3084 h 3539"/>
                <a:gd name="T74" fmla="*/ 1270 w 2776"/>
                <a:gd name="T75" fmla="*/ 3375 h 3539"/>
                <a:gd name="T76" fmla="*/ 832 w 2776"/>
                <a:gd name="T77" fmla="*/ 3529 h 3539"/>
                <a:gd name="T78" fmla="*/ 432 w 2776"/>
                <a:gd name="T79" fmla="*/ 3506 h 3539"/>
                <a:gd name="T80" fmla="*/ 138 w 2776"/>
                <a:gd name="T81" fmla="*/ 3336 h 3539"/>
                <a:gd name="T82" fmla="*/ 2 w 2776"/>
                <a:gd name="T83" fmla="*/ 3056 h 3539"/>
                <a:gd name="T84" fmla="*/ 53 w 2776"/>
                <a:gd name="T85" fmla="*/ 2784 h 3539"/>
                <a:gd name="T86" fmla="*/ 9 w 2776"/>
                <a:gd name="T87" fmla="*/ 2495 h 3539"/>
                <a:gd name="T88" fmla="*/ 32 w 2776"/>
                <a:gd name="T89" fmla="*/ 2316 h 3539"/>
                <a:gd name="T90" fmla="*/ 684 w 2776"/>
                <a:gd name="T91" fmla="*/ 1791 h 3539"/>
                <a:gd name="T92" fmla="*/ 846 w 2776"/>
                <a:gd name="T93" fmla="*/ 1846 h 3539"/>
                <a:gd name="T94" fmla="*/ 1279 w 2776"/>
                <a:gd name="T95" fmla="*/ 2016 h 3539"/>
                <a:gd name="T96" fmla="*/ 1646 w 2776"/>
                <a:gd name="T97" fmla="*/ 1666 h 3539"/>
                <a:gd name="T98" fmla="*/ 1910 w 2776"/>
                <a:gd name="T99" fmla="*/ 1276 h 3539"/>
                <a:gd name="T100" fmla="*/ 1649 w 2776"/>
                <a:gd name="T101" fmla="*/ 869 h 3539"/>
                <a:gd name="T102" fmla="*/ 1652 w 2776"/>
                <a:gd name="T103" fmla="*/ 688 h 3539"/>
                <a:gd name="T104" fmla="*/ 2162 w 2776"/>
                <a:gd name="T105" fmla="*/ 10 h 3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76" h="3539">
                  <a:moveTo>
                    <a:pt x="2219" y="0"/>
                  </a:moveTo>
                  <a:lnTo>
                    <a:pt x="2250" y="3"/>
                  </a:lnTo>
                  <a:lnTo>
                    <a:pt x="2281" y="11"/>
                  </a:lnTo>
                  <a:lnTo>
                    <a:pt x="2309" y="25"/>
                  </a:lnTo>
                  <a:lnTo>
                    <a:pt x="2335" y="42"/>
                  </a:lnTo>
                  <a:lnTo>
                    <a:pt x="2638" y="295"/>
                  </a:lnTo>
                  <a:lnTo>
                    <a:pt x="2639" y="297"/>
                  </a:lnTo>
                  <a:lnTo>
                    <a:pt x="2642" y="299"/>
                  </a:lnTo>
                  <a:lnTo>
                    <a:pt x="2646" y="303"/>
                  </a:lnTo>
                  <a:lnTo>
                    <a:pt x="2648" y="306"/>
                  </a:lnTo>
                  <a:lnTo>
                    <a:pt x="2651" y="309"/>
                  </a:lnTo>
                  <a:lnTo>
                    <a:pt x="2653" y="312"/>
                  </a:lnTo>
                  <a:lnTo>
                    <a:pt x="2654" y="314"/>
                  </a:lnTo>
                  <a:lnTo>
                    <a:pt x="2657" y="319"/>
                  </a:lnTo>
                  <a:lnTo>
                    <a:pt x="2660" y="324"/>
                  </a:lnTo>
                  <a:lnTo>
                    <a:pt x="2661" y="327"/>
                  </a:lnTo>
                  <a:lnTo>
                    <a:pt x="2664" y="334"/>
                  </a:lnTo>
                  <a:lnTo>
                    <a:pt x="2666" y="340"/>
                  </a:lnTo>
                  <a:lnTo>
                    <a:pt x="2666" y="341"/>
                  </a:lnTo>
                  <a:lnTo>
                    <a:pt x="2667" y="346"/>
                  </a:lnTo>
                  <a:lnTo>
                    <a:pt x="2669" y="355"/>
                  </a:lnTo>
                  <a:lnTo>
                    <a:pt x="2671" y="367"/>
                  </a:lnTo>
                  <a:lnTo>
                    <a:pt x="2674" y="385"/>
                  </a:lnTo>
                  <a:lnTo>
                    <a:pt x="2677" y="405"/>
                  </a:lnTo>
                  <a:lnTo>
                    <a:pt x="2679" y="429"/>
                  </a:lnTo>
                  <a:lnTo>
                    <a:pt x="2681" y="457"/>
                  </a:lnTo>
                  <a:lnTo>
                    <a:pt x="2683" y="489"/>
                  </a:lnTo>
                  <a:lnTo>
                    <a:pt x="2683" y="523"/>
                  </a:lnTo>
                  <a:lnTo>
                    <a:pt x="2682" y="561"/>
                  </a:lnTo>
                  <a:lnTo>
                    <a:pt x="2681" y="602"/>
                  </a:lnTo>
                  <a:lnTo>
                    <a:pt x="2677" y="648"/>
                  </a:lnTo>
                  <a:lnTo>
                    <a:pt x="2672" y="696"/>
                  </a:lnTo>
                  <a:lnTo>
                    <a:pt x="2664" y="747"/>
                  </a:lnTo>
                  <a:lnTo>
                    <a:pt x="2655" y="801"/>
                  </a:lnTo>
                  <a:lnTo>
                    <a:pt x="2643" y="857"/>
                  </a:lnTo>
                  <a:lnTo>
                    <a:pt x="2628" y="918"/>
                  </a:lnTo>
                  <a:lnTo>
                    <a:pt x="2609" y="979"/>
                  </a:lnTo>
                  <a:lnTo>
                    <a:pt x="2588" y="1046"/>
                  </a:lnTo>
                  <a:lnTo>
                    <a:pt x="2564" y="1113"/>
                  </a:lnTo>
                  <a:lnTo>
                    <a:pt x="2536" y="1184"/>
                  </a:lnTo>
                  <a:lnTo>
                    <a:pt x="2505" y="1257"/>
                  </a:lnTo>
                  <a:lnTo>
                    <a:pt x="2469" y="1333"/>
                  </a:lnTo>
                  <a:lnTo>
                    <a:pt x="2429" y="1410"/>
                  </a:lnTo>
                  <a:lnTo>
                    <a:pt x="2384" y="1490"/>
                  </a:lnTo>
                  <a:lnTo>
                    <a:pt x="2335" y="1572"/>
                  </a:lnTo>
                  <a:lnTo>
                    <a:pt x="2280" y="1657"/>
                  </a:lnTo>
                  <a:lnTo>
                    <a:pt x="2220" y="1742"/>
                  </a:lnTo>
                  <a:lnTo>
                    <a:pt x="2155" y="1831"/>
                  </a:lnTo>
                  <a:lnTo>
                    <a:pt x="2084" y="1921"/>
                  </a:lnTo>
                  <a:lnTo>
                    <a:pt x="2008" y="2013"/>
                  </a:lnTo>
                  <a:lnTo>
                    <a:pt x="1925" y="2106"/>
                  </a:lnTo>
                  <a:lnTo>
                    <a:pt x="1839" y="2197"/>
                  </a:lnTo>
                  <a:lnTo>
                    <a:pt x="1755" y="2282"/>
                  </a:lnTo>
                  <a:lnTo>
                    <a:pt x="1673" y="2359"/>
                  </a:lnTo>
                  <a:lnTo>
                    <a:pt x="1593" y="2430"/>
                  </a:lnTo>
                  <a:lnTo>
                    <a:pt x="1513" y="2496"/>
                  </a:lnTo>
                  <a:lnTo>
                    <a:pt x="1437" y="2556"/>
                  </a:lnTo>
                  <a:lnTo>
                    <a:pt x="1362" y="2610"/>
                  </a:lnTo>
                  <a:lnTo>
                    <a:pt x="1289" y="2659"/>
                  </a:lnTo>
                  <a:lnTo>
                    <a:pt x="1217" y="2703"/>
                  </a:lnTo>
                  <a:lnTo>
                    <a:pt x="1148" y="2742"/>
                  </a:lnTo>
                  <a:lnTo>
                    <a:pt x="1082" y="2778"/>
                  </a:lnTo>
                  <a:lnTo>
                    <a:pt x="1017" y="2808"/>
                  </a:lnTo>
                  <a:lnTo>
                    <a:pt x="955" y="2835"/>
                  </a:lnTo>
                  <a:lnTo>
                    <a:pt x="896" y="2858"/>
                  </a:lnTo>
                  <a:lnTo>
                    <a:pt x="838" y="2877"/>
                  </a:lnTo>
                  <a:lnTo>
                    <a:pt x="783" y="2894"/>
                  </a:lnTo>
                  <a:lnTo>
                    <a:pt x="731" y="2907"/>
                  </a:lnTo>
                  <a:lnTo>
                    <a:pt x="681" y="2918"/>
                  </a:lnTo>
                  <a:lnTo>
                    <a:pt x="635" y="2925"/>
                  </a:lnTo>
                  <a:lnTo>
                    <a:pt x="591" y="2932"/>
                  </a:lnTo>
                  <a:lnTo>
                    <a:pt x="550" y="2935"/>
                  </a:lnTo>
                  <a:lnTo>
                    <a:pt x="511" y="2937"/>
                  </a:lnTo>
                  <a:lnTo>
                    <a:pt x="476" y="2938"/>
                  </a:lnTo>
                  <a:lnTo>
                    <a:pt x="476" y="2938"/>
                  </a:lnTo>
                  <a:lnTo>
                    <a:pt x="436" y="2937"/>
                  </a:lnTo>
                  <a:lnTo>
                    <a:pt x="401" y="2935"/>
                  </a:lnTo>
                  <a:lnTo>
                    <a:pt x="371" y="2931"/>
                  </a:lnTo>
                  <a:lnTo>
                    <a:pt x="348" y="2927"/>
                  </a:lnTo>
                  <a:lnTo>
                    <a:pt x="330" y="2924"/>
                  </a:lnTo>
                  <a:lnTo>
                    <a:pt x="318" y="2921"/>
                  </a:lnTo>
                  <a:lnTo>
                    <a:pt x="312" y="2920"/>
                  </a:lnTo>
                  <a:lnTo>
                    <a:pt x="311" y="2919"/>
                  </a:lnTo>
                  <a:lnTo>
                    <a:pt x="305" y="2916"/>
                  </a:lnTo>
                  <a:lnTo>
                    <a:pt x="299" y="2914"/>
                  </a:lnTo>
                  <a:lnTo>
                    <a:pt x="296" y="2912"/>
                  </a:lnTo>
                  <a:lnTo>
                    <a:pt x="291" y="2909"/>
                  </a:lnTo>
                  <a:lnTo>
                    <a:pt x="287" y="2907"/>
                  </a:lnTo>
                  <a:lnTo>
                    <a:pt x="285" y="2905"/>
                  </a:lnTo>
                  <a:lnTo>
                    <a:pt x="282" y="2902"/>
                  </a:lnTo>
                  <a:lnTo>
                    <a:pt x="279" y="2899"/>
                  </a:lnTo>
                  <a:lnTo>
                    <a:pt x="277" y="2897"/>
                  </a:lnTo>
                  <a:lnTo>
                    <a:pt x="274" y="2893"/>
                  </a:lnTo>
                  <a:lnTo>
                    <a:pt x="271" y="2889"/>
                  </a:lnTo>
                  <a:lnTo>
                    <a:pt x="269" y="2888"/>
                  </a:lnTo>
                  <a:lnTo>
                    <a:pt x="221" y="2817"/>
                  </a:lnTo>
                  <a:lnTo>
                    <a:pt x="205" y="2845"/>
                  </a:lnTo>
                  <a:lnTo>
                    <a:pt x="191" y="2875"/>
                  </a:lnTo>
                  <a:lnTo>
                    <a:pt x="179" y="2907"/>
                  </a:lnTo>
                  <a:lnTo>
                    <a:pt x="169" y="2940"/>
                  </a:lnTo>
                  <a:lnTo>
                    <a:pt x="163" y="2974"/>
                  </a:lnTo>
                  <a:lnTo>
                    <a:pt x="161" y="3009"/>
                  </a:lnTo>
                  <a:lnTo>
                    <a:pt x="163" y="3044"/>
                  </a:lnTo>
                  <a:lnTo>
                    <a:pt x="171" y="3080"/>
                  </a:lnTo>
                  <a:lnTo>
                    <a:pt x="185" y="3116"/>
                  </a:lnTo>
                  <a:lnTo>
                    <a:pt x="205" y="3152"/>
                  </a:lnTo>
                  <a:lnTo>
                    <a:pt x="230" y="3187"/>
                  </a:lnTo>
                  <a:lnTo>
                    <a:pt x="260" y="3219"/>
                  </a:lnTo>
                  <a:lnTo>
                    <a:pt x="295" y="3249"/>
                  </a:lnTo>
                  <a:lnTo>
                    <a:pt x="333" y="3275"/>
                  </a:lnTo>
                  <a:lnTo>
                    <a:pt x="375" y="3298"/>
                  </a:lnTo>
                  <a:lnTo>
                    <a:pt x="420" y="3318"/>
                  </a:lnTo>
                  <a:lnTo>
                    <a:pt x="469" y="3335"/>
                  </a:lnTo>
                  <a:lnTo>
                    <a:pt x="520" y="3348"/>
                  </a:lnTo>
                  <a:lnTo>
                    <a:pt x="575" y="3356"/>
                  </a:lnTo>
                  <a:lnTo>
                    <a:pt x="632" y="3362"/>
                  </a:lnTo>
                  <a:lnTo>
                    <a:pt x="690" y="3364"/>
                  </a:lnTo>
                  <a:lnTo>
                    <a:pt x="750" y="3362"/>
                  </a:lnTo>
                  <a:lnTo>
                    <a:pt x="811" y="3355"/>
                  </a:lnTo>
                  <a:lnTo>
                    <a:pt x="874" y="3344"/>
                  </a:lnTo>
                  <a:lnTo>
                    <a:pt x="937" y="3329"/>
                  </a:lnTo>
                  <a:lnTo>
                    <a:pt x="1000" y="3310"/>
                  </a:lnTo>
                  <a:lnTo>
                    <a:pt x="1064" y="3285"/>
                  </a:lnTo>
                  <a:lnTo>
                    <a:pt x="1127" y="3257"/>
                  </a:lnTo>
                  <a:lnTo>
                    <a:pt x="1190" y="3222"/>
                  </a:lnTo>
                  <a:lnTo>
                    <a:pt x="1253" y="3183"/>
                  </a:lnTo>
                  <a:lnTo>
                    <a:pt x="1306" y="3145"/>
                  </a:lnTo>
                  <a:lnTo>
                    <a:pt x="1356" y="3104"/>
                  </a:lnTo>
                  <a:lnTo>
                    <a:pt x="1402" y="3059"/>
                  </a:lnTo>
                  <a:lnTo>
                    <a:pt x="1447" y="3012"/>
                  </a:lnTo>
                  <a:lnTo>
                    <a:pt x="1489" y="2963"/>
                  </a:lnTo>
                  <a:lnTo>
                    <a:pt x="1530" y="2912"/>
                  </a:lnTo>
                  <a:lnTo>
                    <a:pt x="1570" y="2860"/>
                  </a:lnTo>
                  <a:lnTo>
                    <a:pt x="1608" y="2807"/>
                  </a:lnTo>
                  <a:lnTo>
                    <a:pt x="1645" y="2753"/>
                  </a:lnTo>
                  <a:lnTo>
                    <a:pt x="1682" y="2700"/>
                  </a:lnTo>
                  <a:lnTo>
                    <a:pt x="1714" y="2652"/>
                  </a:lnTo>
                  <a:lnTo>
                    <a:pt x="1747" y="2606"/>
                  </a:lnTo>
                  <a:lnTo>
                    <a:pt x="1779" y="2560"/>
                  </a:lnTo>
                  <a:lnTo>
                    <a:pt x="1812" y="2516"/>
                  </a:lnTo>
                  <a:lnTo>
                    <a:pt x="1845" y="2472"/>
                  </a:lnTo>
                  <a:lnTo>
                    <a:pt x="1879" y="2431"/>
                  </a:lnTo>
                  <a:lnTo>
                    <a:pt x="1916" y="2392"/>
                  </a:lnTo>
                  <a:lnTo>
                    <a:pt x="1952" y="2355"/>
                  </a:lnTo>
                  <a:lnTo>
                    <a:pt x="1990" y="2321"/>
                  </a:lnTo>
                  <a:lnTo>
                    <a:pt x="2030" y="2289"/>
                  </a:lnTo>
                  <a:lnTo>
                    <a:pt x="2072" y="2261"/>
                  </a:lnTo>
                  <a:lnTo>
                    <a:pt x="2115" y="2236"/>
                  </a:lnTo>
                  <a:lnTo>
                    <a:pt x="2161" y="2214"/>
                  </a:lnTo>
                  <a:lnTo>
                    <a:pt x="2210" y="2197"/>
                  </a:lnTo>
                  <a:lnTo>
                    <a:pt x="2261" y="2184"/>
                  </a:lnTo>
                  <a:lnTo>
                    <a:pt x="2313" y="2177"/>
                  </a:lnTo>
                  <a:lnTo>
                    <a:pt x="2362" y="2173"/>
                  </a:lnTo>
                  <a:lnTo>
                    <a:pt x="2409" y="2177"/>
                  </a:lnTo>
                  <a:lnTo>
                    <a:pt x="2455" y="2184"/>
                  </a:lnTo>
                  <a:lnTo>
                    <a:pt x="2498" y="2197"/>
                  </a:lnTo>
                  <a:lnTo>
                    <a:pt x="2539" y="2216"/>
                  </a:lnTo>
                  <a:lnTo>
                    <a:pt x="2577" y="2239"/>
                  </a:lnTo>
                  <a:lnTo>
                    <a:pt x="2614" y="2266"/>
                  </a:lnTo>
                  <a:lnTo>
                    <a:pt x="2647" y="2300"/>
                  </a:lnTo>
                  <a:lnTo>
                    <a:pt x="2675" y="2337"/>
                  </a:lnTo>
                  <a:lnTo>
                    <a:pt x="2701" y="2377"/>
                  </a:lnTo>
                  <a:lnTo>
                    <a:pt x="2722" y="2421"/>
                  </a:lnTo>
                  <a:lnTo>
                    <a:pt x="2740" y="2469"/>
                  </a:lnTo>
                  <a:lnTo>
                    <a:pt x="2755" y="2520"/>
                  </a:lnTo>
                  <a:lnTo>
                    <a:pt x="2765" y="2573"/>
                  </a:lnTo>
                  <a:lnTo>
                    <a:pt x="2772" y="2629"/>
                  </a:lnTo>
                  <a:lnTo>
                    <a:pt x="2776" y="2688"/>
                  </a:lnTo>
                  <a:lnTo>
                    <a:pt x="2775" y="2747"/>
                  </a:lnTo>
                  <a:lnTo>
                    <a:pt x="2770" y="2810"/>
                  </a:lnTo>
                  <a:lnTo>
                    <a:pt x="2762" y="2873"/>
                  </a:lnTo>
                  <a:lnTo>
                    <a:pt x="2750" y="2938"/>
                  </a:lnTo>
                  <a:lnTo>
                    <a:pt x="2743" y="2958"/>
                  </a:lnTo>
                  <a:lnTo>
                    <a:pt x="2733" y="2974"/>
                  </a:lnTo>
                  <a:lnTo>
                    <a:pt x="2721" y="2987"/>
                  </a:lnTo>
                  <a:lnTo>
                    <a:pt x="2706" y="2997"/>
                  </a:lnTo>
                  <a:lnTo>
                    <a:pt x="2689" y="3003"/>
                  </a:lnTo>
                  <a:lnTo>
                    <a:pt x="2671" y="3005"/>
                  </a:lnTo>
                  <a:lnTo>
                    <a:pt x="2653" y="3003"/>
                  </a:lnTo>
                  <a:lnTo>
                    <a:pt x="2635" y="2996"/>
                  </a:lnTo>
                  <a:lnTo>
                    <a:pt x="2620" y="2986"/>
                  </a:lnTo>
                  <a:lnTo>
                    <a:pt x="2607" y="2972"/>
                  </a:lnTo>
                  <a:lnTo>
                    <a:pt x="2598" y="2955"/>
                  </a:lnTo>
                  <a:lnTo>
                    <a:pt x="2592" y="2937"/>
                  </a:lnTo>
                  <a:lnTo>
                    <a:pt x="2590" y="2918"/>
                  </a:lnTo>
                  <a:lnTo>
                    <a:pt x="2592" y="2898"/>
                  </a:lnTo>
                  <a:lnTo>
                    <a:pt x="2603" y="2843"/>
                  </a:lnTo>
                  <a:lnTo>
                    <a:pt x="2611" y="2790"/>
                  </a:lnTo>
                  <a:lnTo>
                    <a:pt x="2615" y="2738"/>
                  </a:lnTo>
                  <a:lnTo>
                    <a:pt x="2615" y="2689"/>
                  </a:lnTo>
                  <a:lnTo>
                    <a:pt x="2613" y="2641"/>
                  </a:lnTo>
                  <a:lnTo>
                    <a:pt x="2606" y="2597"/>
                  </a:lnTo>
                  <a:lnTo>
                    <a:pt x="2597" y="2555"/>
                  </a:lnTo>
                  <a:lnTo>
                    <a:pt x="2584" y="2516"/>
                  </a:lnTo>
                  <a:lnTo>
                    <a:pt x="2569" y="2480"/>
                  </a:lnTo>
                  <a:lnTo>
                    <a:pt x="2551" y="2448"/>
                  </a:lnTo>
                  <a:lnTo>
                    <a:pt x="2529" y="2420"/>
                  </a:lnTo>
                  <a:lnTo>
                    <a:pt x="2504" y="2395"/>
                  </a:lnTo>
                  <a:lnTo>
                    <a:pt x="2475" y="2376"/>
                  </a:lnTo>
                  <a:lnTo>
                    <a:pt x="2444" y="2362"/>
                  </a:lnTo>
                  <a:lnTo>
                    <a:pt x="2410" y="2352"/>
                  </a:lnTo>
                  <a:lnTo>
                    <a:pt x="2373" y="2348"/>
                  </a:lnTo>
                  <a:lnTo>
                    <a:pt x="2334" y="2349"/>
                  </a:lnTo>
                  <a:lnTo>
                    <a:pt x="2292" y="2355"/>
                  </a:lnTo>
                  <a:lnTo>
                    <a:pt x="2246" y="2367"/>
                  </a:lnTo>
                  <a:lnTo>
                    <a:pt x="2203" y="2385"/>
                  </a:lnTo>
                  <a:lnTo>
                    <a:pt x="2162" y="2406"/>
                  </a:lnTo>
                  <a:lnTo>
                    <a:pt x="2123" y="2432"/>
                  </a:lnTo>
                  <a:lnTo>
                    <a:pt x="2086" y="2461"/>
                  </a:lnTo>
                  <a:lnTo>
                    <a:pt x="2050" y="2495"/>
                  </a:lnTo>
                  <a:lnTo>
                    <a:pt x="2015" y="2532"/>
                  </a:lnTo>
                  <a:lnTo>
                    <a:pt x="1980" y="2572"/>
                  </a:lnTo>
                  <a:lnTo>
                    <a:pt x="1947" y="2614"/>
                  </a:lnTo>
                  <a:lnTo>
                    <a:pt x="1912" y="2659"/>
                  </a:lnTo>
                  <a:lnTo>
                    <a:pt x="1879" y="2705"/>
                  </a:lnTo>
                  <a:lnTo>
                    <a:pt x="1846" y="2754"/>
                  </a:lnTo>
                  <a:lnTo>
                    <a:pt x="1812" y="2804"/>
                  </a:lnTo>
                  <a:lnTo>
                    <a:pt x="1774" y="2859"/>
                  </a:lnTo>
                  <a:lnTo>
                    <a:pt x="1735" y="2915"/>
                  </a:lnTo>
                  <a:lnTo>
                    <a:pt x="1694" y="2972"/>
                  </a:lnTo>
                  <a:lnTo>
                    <a:pt x="1651" y="3028"/>
                  </a:lnTo>
                  <a:lnTo>
                    <a:pt x="1606" y="3084"/>
                  </a:lnTo>
                  <a:lnTo>
                    <a:pt x="1558" y="3139"/>
                  </a:lnTo>
                  <a:lnTo>
                    <a:pt x="1508" y="3191"/>
                  </a:lnTo>
                  <a:lnTo>
                    <a:pt x="1455" y="3241"/>
                  </a:lnTo>
                  <a:lnTo>
                    <a:pt x="1398" y="3288"/>
                  </a:lnTo>
                  <a:lnTo>
                    <a:pt x="1338" y="3331"/>
                  </a:lnTo>
                  <a:lnTo>
                    <a:pt x="1270" y="3375"/>
                  </a:lnTo>
                  <a:lnTo>
                    <a:pt x="1199" y="3413"/>
                  </a:lnTo>
                  <a:lnTo>
                    <a:pt x="1128" y="3445"/>
                  </a:lnTo>
                  <a:lnTo>
                    <a:pt x="1055" y="3474"/>
                  </a:lnTo>
                  <a:lnTo>
                    <a:pt x="981" y="3497"/>
                  </a:lnTo>
                  <a:lnTo>
                    <a:pt x="907" y="3516"/>
                  </a:lnTo>
                  <a:lnTo>
                    <a:pt x="832" y="3529"/>
                  </a:lnTo>
                  <a:lnTo>
                    <a:pt x="757" y="3536"/>
                  </a:lnTo>
                  <a:lnTo>
                    <a:pt x="683" y="3539"/>
                  </a:lnTo>
                  <a:lnTo>
                    <a:pt x="620" y="3537"/>
                  </a:lnTo>
                  <a:lnTo>
                    <a:pt x="555" y="3531"/>
                  </a:lnTo>
                  <a:lnTo>
                    <a:pt x="492" y="3520"/>
                  </a:lnTo>
                  <a:lnTo>
                    <a:pt x="432" y="3506"/>
                  </a:lnTo>
                  <a:lnTo>
                    <a:pt x="374" y="3486"/>
                  </a:lnTo>
                  <a:lnTo>
                    <a:pt x="320" y="3464"/>
                  </a:lnTo>
                  <a:lnTo>
                    <a:pt x="269" y="3438"/>
                  </a:lnTo>
                  <a:lnTo>
                    <a:pt x="222" y="3407"/>
                  </a:lnTo>
                  <a:lnTo>
                    <a:pt x="178" y="3373"/>
                  </a:lnTo>
                  <a:lnTo>
                    <a:pt x="138" y="3336"/>
                  </a:lnTo>
                  <a:lnTo>
                    <a:pt x="102" y="3295"/>
                  </a:lnTo>
                  <a:lnTo>
                    <a:pt x="71" y="3251"/>
                  </a:lnTo>
                  <a:lnTo>
                    <a:pt x="44" y="3201"/>
                  </a:lnTo>
                  <a:lnTo>
                    <a:pt x="23" y="3153"/>
                  </a:lnTo>
                  <a:lnTo>
                    <a:pt x="10" y="3104"/>
                  </a:lnTo>
                  <a:lnTo>
                    <a:pt x="2" y="3056"/>
                  </a:lnTo>
                  <a:lnTo>
                    <a:pt x="0" y="3007"/>
                  </a:lnTo>
                  <a:lnTo>
                    <a:pt x="2" y="2961"/>
                  </a:lnTo>
                  <a:lnTo>
                    <a:pt x="9" y="2914"/>
                  </a:lnTo>
                  <a:lnTo>
                    <a:pt x="21" y="2870"/>
                  </a:lnTo>
                  <a:lnTo>
                    <a:pt x="35" y="2827"/>
                  </a:lnTo>
                  <a:lnTo>
                    <a:pt x="53" y="2784"/>
                  </a:lnTo>
                  <a:lnTo>
                    <a:pt x="73" y="2744"/>
                  </a:lnTo>
                  <a:lnTo>
                    <a:pt x="95" y="2706"/>
                  </a:lnTo>
                  <a:lnTo>
                    <a:pt x="118" y="2671"/>
                  </a:lnTo>
                  <a:lnTo>
                    <a:pt x="37" y="2552"/>
                  </a:lnTo>
                  <a:lnTo>
                    <a:pt x="21" y="2525"/>
                  </a:lnTo>
                  <a:lnTo>
                    <a:pt x="9" y="2495"/>
                  </a:lnTo>
                  <a:lnTo>
                    <a:pt x="2" y="2465"/>
                  </a:lnTo>
                  <a:lnTo>
                    <a:pt x="0" y="2434"/>
                  </a:lnTo>
                  <a:lnTo>
                    <a:pt x="1" y="2403"/>
                  </a:lnTo>
                  <a:lnTo>
                    <a:pt x="7" y="2373"/>
                  </a:lnTo>
                  <a:lnTo>
                    <a:pt x="18" y="2343"/>
                  </a:lnTo>
                  <a:lnTo>
                    <a:pt x="32" y="2316"/>
                  </a:lnTo>
                  <a:lnTo>
                    <a:pt x="50" y="2291"/>
                  </a:lnTo>
                  <a:lnTo>
                    <a:pt x="72" y="2270"/>
                  </a:lnTo>
                  <a:lnTo>
                    <a:pt x="600" y="1831"/>
                  </a:lnTo>
                  <a:lnTo>
                    <a:pt x="626" y="1813"/>
                  </a:lnTo>
                  <a:lnTo>
                    <a:pt x="654" y="1800"/>
                  </a:lnTo>
                  <a:lnTo>
                    <a:pt x="684" y="1791"/>
                  </a:lnTo>
                  <a:lnTo>
                    <a:pt x="715" y="1789"/>
                  </a:lnTo>
                  <a:lnTo>
                    <a:pt x="744" y="1791"/>
                  </a:lnTo>
                  <a:lnTo>
                    <a:pt x="772" y="1798"/>
                  </a:lnTo>
                  <a:lnTo>
                    <a:pt x="799" y="1810"/>
                  </a:lnTo>
                  <a:lnTo>
                    <a:pt x="823" y="1827"/>
                  </a:lnTo>
                  <a:lnTo>
                    <a:pt x="846" y="1846"/>
                  </a:lnTo>
                  <a:lnTo>
                    <a:pt x="865" y="1870"/>
                  </a:lnTo>
                  <a:lnTo>
                    <a:pt x="1060" y="2151"/>
                  </a:lnTo>
                  <a:lnTo>
                    <a:pt x="1112" y="2123"/>
                  </a:lnTo>
                  <a:lnTo>
                    <a:pt x="1166" y="2092"/>
                  </a:lnTo>
                  <a:lnTo>
                    <a:pt x="1222" y="2056"/>
                  </a:lnTo>
                  <a:lnTo>
                    <a:pt x="1279" y="2016"/>
                  </a:lnTo>
                  <a:lnTo>
                    <a:pt x="1337" y="1971"/>
                  </a:lnTo>
                  <a:lnTo>
                    <a:pt x="1397" y="1921"/>
                  </a:lnTo>
                  <a:lnTo>
                    <a:pt x="1458" y="1866"/>
                  </a:lnTo>
                  <a:lnTo>
                    <a:pt x="1520" y="1804"/>
                  </a:lnTo>
                  <a:lnTo>
                    <a:pt x="1584" y="1737"/>
                  </a:lnTo>
                  <a:lnTo>
                    <a:pt x="1646" y="1666"/>
                  </a:lnTo>
                  <a:lnTo>
                    <a:pt x="1702" y="1597"/>
                  </a:lnTo>
                  <a:lnTo>
                    <a:pt x="1753" y="1530"/>
                  </a:lnTo>
                  <a:lnTo>
                    <a:pt x="1799" y="1464"/>
                  </a:lnTo>
                  <a:lnTo>
                    <a:pt x="1841" y="1400"/>
                  </a:lnTo>
                  <a:lnTo>
                    <a:pt x="1877" y="1337"/>
                  </a:lnTo>
                  <a:lnTo>
                    <a:pt x="1910" y="1276"/>
                  </a:lnTo>
                  <a:lnTo>
                    <a:pt x="1939" y="1217"/>
                  </a:lnTo>
                  <a:lnTo>
                    <a:pt x="1963" y="1159"/>
                  </a:lnTo>
                  <a:lnTo>
                    <a:pt x="1704" y="944"/>
                  </a:lnTo>
                  <a:lnTo>
                    <a:pt x="1681" y="922"/>
                  </a:lnTo>
                  <a:lnTo>
                    <a:pt x="1663" y="897"/>
                  </a:lnTo>
                  <a:lnTo>
                    <a:pt x="1649" y="869"/>
                  </a:lnTo>
                  <a:lnTo>
                    <a:pt x="1639" y="841"/>
                  </a:lnTo>
                  <a:lnTo>
                    <a:pt x="1633" y="810"/>
                  </a:lnTo>
                  <a:lnTo>
                    <a:pt x="1631" y="779"/>
                  </a:lnTo>
                  <a:lnTo>
                    <a:pt x="1633" y="748"/>
                  </a:lnTo>
                  <a:lnTo>
                    <a:pt x="1640" y="717"/>
                  </a:lnTo>
                  <a:lnTo>
                    <a:pt x="1652" y="688"/>
                  </a:lnTo>
                  <a:lnTo>
                    <a:pt x="1668" y="661"/>
                  </a:lnTo>
                  <a:lnTo>
                    <a:pt x="2069" y="82"/>
                  </a:lnTo>
                  <a:lnTo>
                    <a:pt x="2088" y="59"/>
                  </a:lnTo>
                  <a:lnTo>
                    <a:pt x="2110" y="38"/>
                  </a:lnTo>
                  <a:lnTo>
                    <a:pt x="2135" y="22"/>
                  </a:lnTo>
                  <a:lnTo>
                    <a:pt x="2162" y="10"/>
                  </a:lnTo>
                  <a:lnTo>
                    <a:pt x="2190" y="3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2876"/>
              <a:endParaRPr lang="en-US" sz="14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181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-1178638" y="290865"/>
            <a:ext cx="9782811" cy="627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868" tIns="45434" rIns="90868" bIns="45434">
            <a:spAutoFit/>
          </a:bodyPr>
          <a:lstStyle/>
          <a:p>
            <a:pPr algn="ctr">
              <a:defRPr/>
            </a:pPr>
            <a:r>
              <a:rPr lang="en-US" sz="8000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Keep the</a:t>
            </a:r>
          </a:p>
          <a:p>
            <a:pPr algn="ctr">
              <a:defRPr/>
            </a:pPr>
            <a:r>
              <a:rPr lang="en-US" sz="8000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Main Thing </a:t>
            </a:r>
          </a:p>
          <a:p>
            <a:pPr algn="ctr">
              <a:defRPr/>
            </a:pPr>
            <a:r>
              <a:rPr lang="en-US" sz="8000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the Main Thing  </a:t>
            </a:r>
          </a:p>
          <a:p>
            <a:pPr algn="ctr">
              <a:defRPr/>
            </a:pPr>
            <a:endParaRPr lang="en-US" sz="72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endParaRPr lang="en-US" sz="72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>
              <a:defRPr/>
            </a:pPr>
            <a:endParaRPr lang="en-US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10721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197" y="877014"/>
            <a:ext cx="6915683" cy="700192"/>
          </a:xfrm>
          <a:prstGeom prst="rect">
            <a:avLst/>
          </a:prstGeom>
        </p:spPr>
        <p:txBody>
          <a:bodyPr wrap="none" lIns="68195" tIns="34289" rIns="68195" bIns="34289">
            <a:spAutoFit/>
          </a:bodyPr>
          <a:lstStyle/>
          <a:p>
            <a:pPr algn="ctr" defTabSz="68143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100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latin typeface="Calibri"/>
                <a:ea typeface="Arial"/>
                <a:cs typeface="Arial" pitchFamily="34" charset="0"/>
              </a:rPr>
              <a:t>Result Producing Activities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5806" y="1899159"/>
            <a:ext cx="2872304" cy="835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95" tIns="34289" rIns="68195" bIns="34289" rtlCol="0" anchor="ctr"/>
          <a:lstStyle/>
          <a:p>
            <a:pPr algn="ctr" defTabSz="681431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ea typeface="Arial"/>
                <a:cs typeface="Arial" pitchFamily="34" charset="0"/>
              </a:rPr>
              <a:t>Use and Sell the Products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5903" y="1899159"/>
            <a:ext cx="2872304" cy="835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95" tIns="34289" rIns="68195" bIns="34289" rtlCol="0" anchor="ctr"/>
          <a:lstStyle/>
          <a:p>
            <a:pPr algn="ctr" defTabSz="681431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ea typeface="Arial"/>
                <a:cs typeface="Arial" pitchFamily="34" charset="0"/>
              </a:rPr>
              <a:t>Share the Business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95806" y="2901476"/>
            <a:ext cx="2872304" cy="8352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95" tIns="34289" rIns="68195" bIns="34289" rtlCol="0" anchor="ctr"/>
          <a:lstStyle/>
          <a:p>
            <a:pPr algn="ctr" defTabSz="681431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ea typeface="Arial"/>
                <a:cs typeface="Arial" pitchFamily="34" charset="0"/>
              </a:rPr>
              <a:t>Share the Shopping Annuity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5903" y="2901476"/>
            <a:ext cx="2872304" cy="8352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195" tIns="34289" rIns="68195" bIns="34289" rtlCol="0" anchor="ctr"/>
          <a:lstStyle/>
          <a:p>
            <a:pPr algn="ctr" defTabSz="681431"/>
            <a:r>
              <a:rPr lang="en-US" sz="15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  <a:ea typeface="Arial"/>
                <a:cs typeface="Arial" pitchFamily="34" charset="0"/>
              </a:rPr>
              <a:t>Sell Tickets (Education)</a:t>
            </a:r>
          </a:p>
        </p:txBody>
      </p:sp>
    </p:spTree>
    <p:extLst>
      <p:ext uri="{BB962C8B-B14F-4D97-AF65-F5344CB8AC3E}">
        <p14:creationId xmlns:p14="http://schemas.microsoft.com/office/powerpoint/2010/main" val="70524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85752"/>
            <a:ext cx="7924800" cy="3908185"/>
          </a:xfrm>
          <a:prstGeom prst="rect">
            <a:avLst/>
          </a:prstGeom>
        </p:spPr>
        <p:txBody>
          <a:bodyPr wrap="square" lIns="90868" tIns="45434" rIns="90868" bIns="4543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Duplication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Sell Tickets (Education)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dirty="0">
              <a:solidFill>
                <a:prstClr val="black"/>
              </a:solidFill>
              <a:latin typeface="ITC Avant Garde Std Bk" pitchFamily="34" charset="0"/>
              <a:ea typeface="MS PGothic" pitchFamily="34" charset="-128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prstClr val="black"/>
                </a:solidFill>
                <a:latin typeface="ITC Avant Garde Std Bk" pitchFamily="34" charset="0"/>
                <a:ea typeface="MS PGothic" pitchFamily="34" charset="-128"/>
                <a:cs typeface="Arial" pitchFamily="34" charset="0"/>
              </a:rPr>
              <a:t>No Ticket, No Money! </a:t>
            </a:r>
          </a:p>
        </p:txBody>
      </p:sp>
    </p:spTree>
    <p:extLst>
      <p:ext uri="{BB962C8B-B14F-4D97-AF65-F5344CB8AC3E}">
        <p14:creationId xmlns:p14="http://schemas.microsoft.com/office/powerpoint/2010/main" val="1507178661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966" y="114300"/>
            <a:ext cx="9203932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963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winkler\Pictures\Posters\Sense of Urgen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673690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Field Training\Field Training\North America\NA_ENGLISH\B5 update\images\DSC_3295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50"/>
          <a:stretch/>
        </p:blipFill>
        <p:spPr bwMode="auto">
          <a:xfrm>
            <a:off x="515" y="-21431"/>
            <a:ext cx="4185131" cy="517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" y="1960684"/>
            <a:ext cx="4185138" cy="31828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6" tIns="34289" rIns="68016" bIns="34289" rtlCol="0" anchor="ctr"/>
          <a:lstStyle/>
          <a:p>
            <a:pPr algn="ctr" defTabSz="679408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" y="3340493"/>
            <a:ext cx="4185138" cy="946413"/>
          </a:xfrm>
          <a:prstGeom prst="rect">
            <a:avLst/>
          </a:prstGeom>
        </p:spPr>
        <p:txBody>
          <a:bodyPr wrap="square" lIns="68016" tIns="34289" rIns="68016" bIns="34289">
            <a:spAutoFit/>
          </a:bodyPr>
          <a:lstStyle/>
          <a:p>
            <a:pPr algn="ctr" defTabSz="679408"/>
            <a:r>
              <a:rPr lang="en-US" sz="36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Selling Tickets </a:t>
            </a:r>
          </a:p>
          <a:p>
            <a:pPr algn="ctr" defTabSz="679408"/>
            <a:r>
              <a:rPr lang="en-US" sz="21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(education)</a:t>
            </a:r>
          </a:p>
        </p:txBody>
      </p:sp>
      <p:sp>
        <p:nvSpPr>
          <p:cNvPr id="6" name="Rectangle 5"/>
          <p:cNvSpPr/>
          <p:nvPr/>
        </p:nvSpPr>
        <p:spPr>
          <a:xfrm>
            <a:off x="4704021" y="511675"/>
            <a:ext cx="3877408" cy="4434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6" tIns="34289" rIns="68016" bIns="34289" rtlCol="0" anchor="ctr"/>
          <a:lstStyle/>
          <a:p>
            <a:pPr algn="ctr" defTabSz="679408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After showing the plan (follow up)</a:t>
            </a:r>
          </a:p>
        </p:txBody>
      </p:sp>
      <p:sp>
        <p:nvSpPr>
          <p:cNvPr id="7" name="Rectangle 6"/>
          <p:cNvSpPr/>
          <p:nvPr/>
        </p:nvSpPr>
        <p:spPr>
          <a:xfrm>
            <a:off x="4704021" y="1243936"/>
            <a:ext cx="3877408" cy="4434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6" tIns="34289" rIns="68016" bIns="34289" rtlCol="0" anchor="ctr"/>
          <a:lstStyle/>
          <a:p>
            <a:pPr algn="ctr" defTabSz="679408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After the UBP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4021" y="1976197"/>
            <a:ext cx="3877408" cy="4434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6" tIns="34289" rIns="68016" bIns="34289" rtlCol="0" anchor="ctr"/>
          <a:lstStyle/>
          <a:p>
            <a:pPr algn="ctr" defTabSz="679408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During new business owner registration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704021" y="3440716"/>
            <a:ext cx="3877408" cy="4434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6" tIns="34289" rIns="68016" bIns="34289" rtlCol="0" anchor="ctr"/>
          <a:lstStyle/>
          <a:p>
            <a:pPr algn="ctr" defTabSz="679408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During call workshops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04021" y="4172977"/>
            <a:ext cx="3877408" cy="4434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6" tIns="34289" rIns="68016" bIns="34289" rtlCol="0" anchor="ctr"/>
          <a:lstStyle/>
          <a:p>
            <a:pPr algn="ctr" defTabSz="679408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Call stable and waiting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04021" y="2708458"/>
            <a:ext cx="3877408" cy="4434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016" tIns="34289" rIns="68016" bIns="34289" rtlCol="0" anchor="ctr"/>
          <a:lstStyle/>
          <a:p>
            <a:pPr algn="ctr" defTabSz="679408"/>
            <a:r>
              <a:rPr lang="en-US" sz="14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Create a sense of urgency</a:t>
            </a:r>
          </a:p>
        </p:txBody>
      </p:sp>
    </p:spTree>
    <p:extLst>
      <p:ext uri="{BB962C8B-B14F-4D97-AF65-F5344CB8AC3E}">
        <p14:creationId xmlns:p14="http://schemas.microsoft.com/office/powerpoint/2010/main" val="2738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50000"/>
              </a:schemeClr>
            </a:gs>
            <a:gs pos="35000">
              <a:schemeClr val="tx1">
                <a:lumMod val="50000"/>
                <a:lumOff val="50000"/>
              </a:schemeClr>
            </a:gs>
            <a:gs pos="100000">
              <a:schemeClr val="tx1">
                <a:lumMod val="75000"/>
                <a:lumOff val="2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845" y="1521120"/>
            <a:ext cx="2309009" cy="2988128"/>
          </a:xfrm>
          <a:prstGeom prst="rect">
            <a:avLst/>
          </a:prstGeom>
          <a:scene3d>
            <a:camera prst="perspectiveRight"/>
            <a:lightRig rig="threePt" dir="t"/>
          </a:scene3d>
          <a:sp3d extrusionH="165100"/>
        </p:spPr>
      </p:pic>
      <p:sp>
        <p:nvSpPr>
          <p:cNvPr id="3" name="Rectangle 2"/>
          <p:cNvSpPr/>
          <p:nvPr/>
        </p:nvSpPr>
        <p:spPr>
          <a:xfrm>
            <a:off x="844112" y="457057"/>
            <a:ext cx="3072384" cy="807914"/>
          </a:xfrm>
          <a:prstGeom prst="rect">
            <a:avLst/>
          </a:prstGeom>
        </p:spPr>
        <p:txBody>
          <a:bodyPr wrap="square" lIns="68163" tIns="34289" rIns="68163" bIns="34289">
            <a:spAutoFit/>
          </a:bodyPr>
          <a:lstStyle/>
          <a:p>
            <a:pPr algn="ctr" defTabSz="681074"/>
            <a:r>
              <a:rPr lang="en-US" sz="2400" cap="all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"/>
              </a:rPr>
              <a:t>Getting Started Guide</a:t>
            </a:r>
          </a:p>
        </p:txBody>
      </p:sp>
      <p:pic>
        <p:nvPicPr>
          <p:cNvPr id="4" name="Picture 3" descr="US_CAN_30286_gettingStartedGuideUpdate-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107" y="18"/>
            <a:ext cx="3950171" cy="51434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34039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276" y="0"/>
            <a:ext cx="3974522" cy="5143500"/>
          </a:xfrm>
          <a:prstGeom prst="rect">
            <a:avLst/>
          </a:prstGeom>
          <a:ln>
            <a:solidFill>
              <a:srgbClr val="00A7CA"/>
            </a:solidFill>
          </a:ln>
        </p:spPr>
      </p:pic>
    </p:spTree>
    <p:extLst>
      <p:ext uri="{BB962C8B-B14F-4D97-AF65-F5344CB8AC3E}">
        <p14:creationId xmlns:p14="http://schemas.microsoft.com/office/powerpoint/2010/main" val="198743961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505" y="0"/>
            <a:ext cx="405099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566" y="685800"/>
            <a:ext cx="1905937" cy="154351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84734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275" y="1"/>
            <a:ext cx="3974522" cy="5143499"/>
          </a:xfrm>
          <a:prstGeom prst="rect">
            <a:avLst/>
          </a:prstGeom>
          <a:ln>
            <a:solidFill>
              <a:srgbClr val="00A7CA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6" t="14645" r="50101" b="61093"/>
          <a:stretch/>
        </p:blipFill>
        <p:spPr>
          <a:xfrm>
            <a:off x="2866870" y="753256"/>
            <a:ext cx="1697636" cy="12479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1744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788" y="171451"/>
            <a:ext cx="7858125" cy="957263"/>
          </a:xfrm>
          <a:prstGeom prst="rect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sym typeface="Arial"/>
              <a:rtl val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sym typeface="Arial"/>
              <a:rtl val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sym typeface="Arial"/>
                <a:rtl val="0"/>
              </a:rPr>
              <a:t>MASTER UNFRANCHISE OWNER (UFO) CRITERIA CALENDAR QUARTERLY QUALIFICATIONS: </a:t>
            </a:r>
            <a:br>
              <a:rPr lang="en-US" sz="2400" b="1" dirty="0">
                <a:solidFill>
                  <a:prstClr val="white"/>
                </a:solidFill>
                <a:sym typeface="Arial"/>
                <a:rtl val="0"/>
              </a:rPr>
            </a:br>
            <a:br>
              <a:rPr lang="en-US" sz="2400" b="1" dirty="0">
                <a:solidFill>
                  <a:prstClr val="white"/>
                </a:solidFill>
                <a:sym typeface="Arial"/>
                <a:rtl val="0"/>
              </a:rPr>
            </a:br>
            <a:endParaRPr lang="en-US" sz="2400" b="1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38149" y="1282514"/>
            <a:ext cx="8507067" cy="3703824"/>
            <a:chOff x="584199" y="1710018"/>
            <a:chExt cx="10871200" cy="4938432"/>
          </a:xfrm>
        </p:grpSpPr>
        <p:sp>
          <p:nvSpPr>
            <p:cNvPr id="6" name="Rectangle 5"/>
            <p:cNvSpPr/>
            <p:nvPr/>
          </p:nvSpPr>
          <p:spPr>
            <a:xfrm>
              <a:off x="781050" y="1733550"/>
              <a:ext cx="10477500" cy="4914900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4050" b="1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4199" y="1710018"/>
              <a:ext cx="10871200" cy="4349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5588" indent="-73025" defTabSz="685800" fontAlgn="base">
                <a:spcBef>
                  <a:spcPct val="0"/>
                </a:spcBef>
                <a:spcAft>
                  <a:spcPts val="900"/>
                </a:spcAft>
                <a:buFont typeface="Arial" charset="0"/>
                <a:buChar char="•"/>
              </a:pPr>
              <a:r>
                <a:rPr lang="en-US" sz="1600" b="1" dirty="0">
                  <a:solidFill>
                    <a:srgbClr val="1B91A1"/>
                  </a:solidFill>
                  <a:latin typeface="Arial" pitchFamily="34" charset="0"/>
                  <a:cs typeface="Arial" pitchFamily="34" charset="0"/>
                  <a:sym typeface="Arial"/>
                  <a:rtl val="0"/>
                </a:rPr>
                <a:t>Complete the Shopping Annuity Online Assessment.</a:t>
              </a:r>
            </a:p>
            <a:p>
              <a:pPr marL="255588" indent="-73025" defTabSz="685800" fontAlgn="base">
                <a:spcBef>
                  <a:spcPct val="0"/>
                </a:spcBef>
                <a:spcAft>
                  <a:spcPts val="900"/>
                </a:spcAft>
                <a:buFont typeface="Arial" charset="0"/>
                <a:buChar char="•"/>
              </a:pPr>
              <a:r>
                <a:rPr lang="en-US" sz="1600" b="1" dirty="0">
                  <a:solidFill>
                    <a:srgbClr val="1B91A1"/>
                  </a:solidFill>
                  <a:latin typeface="Arial" pitchFamily="34" charset="0"/>
                  <a:cs typeface="Arial" pitchFamily="34" charset="0"/>
                  <a:sym typeface="Arial"/>
                  <a:rtl val="0"/>
                </a:rPr>
                <a:t>Have a subscription for the UnFranchise Management System (UFMS).</a:t>
              </a:r>
            </a:p>
            <a:p>
              <a:pPr marL="255588" indent="-73025" defTabSz="685800" fontAlgn="base">
                <a:spcBef>
                  <a:spcPct val="0"/>
                </a:spcBef>
                <a:spcAft>
                  <a:spcPts val="900"/>
                </a:spcAft>
                <a:buFont typeface="Arial" charset="0"/>
                <a:buChar char="•"/>
              </a:pPr>
              <a:r>
                <a:rPr lang="en-US" sz="1600" b="1" dirty="0">
                  <a:solidFill>
                    <a:srgbClr val="1B91A1"/>
                  </a:solidFill>
                  <a:latin typeface="Arial" pitchFamily="34" charset="0"/>
                  <a:cs typeface="Arial" pitchFamily="34" charset="0"/>
                  <a:sym typeface="Arial"/>
                  <a:rtl val="0"/>
                </a:rPr>
                <a:t>Purchase a total of 1500 BV/IBV of MA exclusive product for the respective quarter. These product purchases must be from your paying UnFranchise ID or from a personally registered Preferred Customer’s paying ID. </a:t>
              </a:r>
            </a:p>
            <a:p>
              <a:pPr marL="255588" indent="-73025" defTabSz="685800" fontAlgn="base">
                <a:spcBef>
                  <a:spcPct val="0"/>
                </a:spcBef>
                <a:spcAft>
                  <a:spcPts val="900"/>
                </a:spcAft>
                <a:buFont typeface="Arial" charset="0"/>
                <a:buChar char="•"/>
              </a:pPr>
              <a:r>
                <a:rPr lang="en-US" sz="1600" b="1" dirty="0">
                  <a:solidFill>
                    <a:srgbClr val="1B91A1"/>
                  </a:solidFill>
                  <a:latin typeface="Arial" pitchFamily="34" charset="0"/>
                  <a:cs typeface="Arial" pitchFamily="34" charset="0"/>
                  <a:sym typeface="Arial"/>
                  <a:rtl val="0"/>
                </a:rPr>
                <a:t>Generate USD1500 worth of Partner Store purchases between you and your customers. Partner Store purchases must be from your paying UnFranchise ID and/or from registered PC’s paying ID.</a:t>
              </a:r>
            </a:p>
            <a:p>
              <a:pPr marL="255588" indent="-73025" defTabSz="685800" fontAlgn="base">
                <a:spcBef>
                  <a:spcPct val="0"/>
                </a:spcBef>
                <a:spcAft>
                  <a:spcPts val="900"/>
                </a:spcAft>
                <a:buFont typeface="Arial" charset="0"/>
                <a:buChar char="•"/>
              </a:pPr>
              <a:r>
                <a:rPr lang="en-US" sz="1600" b="1" dirty="0">
                  <a:solidFill>
                    <a:srgbClr val="1B91A1"/>
                  </a:solidFill>
                  <a:latin typeface="Arial" pitchFamily="34" charset="0"/>
                  <a:cs typeface="Arial" pitchFamily="34" charset="0"/>
                  <a:sym typeface="Arial"/>
                  <a:rtl val="0"/>
                </a:rPr>
                <a:t>Enter the names and the UnFranchise Identification Numbers of the two qualified and active UnFranchise Owners that you personally sponsored for the respective calendar quarter.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5788" y="285751"/>
            <a:ext cx="7858125" cy="957263"/>
          </a:xfrm>
          <a:prstGeom prst="rect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sym typeface="Arial"/>
              <a:rtl val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sym typeface="Arial"/>
              <a:rtl val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sym typeface="Arial"/>
                <a:rtl val="0"/>
              </a:rPr>
              <a:t>MASTER UNFRANCHISE OWNER (UFO) CRITERIA CALENDAR QUARTERLY QUALIFICATIONS: </a:t>
            </a:r>
            <a:br>
              <a:rPr lang="en-US" sz="2400" b="1" dirty="0">
                <a:solidFill>
                  <a:prstClr val="white"/>
                </a:solidFill>
                <a:sym typeface="Arial"/>
                <a:rtl val="0"/>
              </a:rPr>
            </a:br>
            <a:br>
              <a:rPr lang="en-US" sz="2400" b="1" dirty="0">
                <a:solidFill>
                  <a:prstClr val="white"/>
                </a:solidFill>
                <a:sym typeface="Arial"/>
                <a:rtl val="0"/>
              </a:rPr>
            </a:b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5788" y="1300163"/>
            <a:ext cx="7858125" cy="337185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4050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5788" y="1462672"/>
            <a:ext cx="7858125" cy="3046832"/>
          </a:xfrm>
          <a:prstGeom prst="rect">
            <a:avLst/>
          </a:prstGeom>
        </p:spPr>
        <p:txBody>
          <a:bodyPr wrap="square" lIns="91286" tIns="45643" rIns="91286" bIns="45643">
            <a:spAutoFit/>
          </a:bodyPr>
          <a:lstStyle/>
          <a:p>
            <a:pPr marL="257168" indent="-257168" defTabSz="685800" fontAlgn="base">
              <a:spcBef>
                <a:spcPct val="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b="1" dirty="0">
                <a:solidFill>
                  <a:srgbClr val="1B91A1"/>
                </a:solidFill>
                <a:latin typeface="Arial" pitchFamily="34" charset="0"/>
                <a:cs typeface="Arial" pitchFamily="34" charset="0"/>
                <a:sym typeface="Arial"/>
                <a:rtl val="0"/>
              </a:rPr>
              <a:t>Attend or conduct one New UnFranchise Owner Training (NUOT). </a:t>
            </a:r>
          </a:p>
          <a:p>
            <a:pPr marL="257168" indent="-257168" defTabSz="685800" fontAlgn="base">
              <a:spcBef>
                <a:spcPct val="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b="1" dirty="0">
                <a:solidFill>
                  <a:srgbClr val="1B91A1"/>
                </a:solidFill>
                <a:latin typeface="Arial" pitchFamily="34" charset="0"/>
                <a:cs typeface="Arial" pitchFamily="34" charset="0"/>
                <a:sym typeface="Arial"/>
                <a:rtl val="0"/>
              </a:rPr>
              <a:t>Attend or conduct one Basic 5 Training (B5).</a:t>
            </a:r>
          </a:p>
          <a:p>
            <a:pPr marL="257168" indent="-257168" defTabSz="685800" fontAlgn="base">
              <a:spcBef>
                <a:spcPct val="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b="1" dirty="0">
                <a:solidFill>
                  <a:srgbClr val="1B91A1"/>
                </a:solidFill>
                <a:latin typeface="Arial" pitchFamily="34" charset="0"/>
                <a:cs typeface="Arial" pitchFamily="34" charset="0"/>
                <a:sym typeface="Arial"/>
                <a:rtl val="0"/>
              </a:rPr>
              <a:t>Attend or conduct one Executive Coordinator Certification Training (ECCT) per calendar year.</a:t>
            </a:r>
          </a:p>
          <a:p>
            <a:pPr marL="257168" indent="-257168" defTabSz="685800" fontAlgn="base">
              <a:spcBef>
                <a:spcPct val="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b="1" dirty="0">
                <a:solidFill>
                  <a:srgbClr val="1B91A1"/>
                </a:solidFill>
                <a:latin typeface="Arial" pitchFamily="34" charset="0"/>
                <a:cs typeface="Arial" pitchFamily="34" charset="0"/>
                <a:sym typeface="Arial"/>
                <a:rtl val="0"/>
              </a:rPr>
              <a:t>Purchase a minimum of three tickets to Annual Convention and a minimum of three tickets to Leadership School. </a:t>
            </a:r>
          </a:p>
          <a:p>
            <a:pPr marL="257168" indent="-257168" defTabSz="685800" fontAlgn="base">
              <a:spcBef>
                <a:spcPct val="0"/>
              </a:spcBef>
              <a:spcAft>
                <a:spcPts val="900"/>
              </a:spcAft>
              <a:buFont typeface="Arial" charset="0"/>
              <a:buChar char="•"/>
            </a:pPr>
            <a:r>
              <a:rPr lang="en-US" b="1" dirty="0">
                <a:solidFill>
                  <a:srgbClr val="1B91A1"/>
                </a:solidFill>
                <a:latin typeface="Arial" pitchFamily="34" charset="0"/>
                <a:cs typeface="Arial" pitchFamily="34" charset="0"/>
                <a:sym typeface="Arial"/>
                <a:rtl val="0"/>
              </a:rPr>
              <a:t>Complete a Basic 5 Diagnostic Test, in which you score greater than or equal to 50  percent. AND/OR  Earn a minimum of USD900 in commissions for the respective quarter (BV and/or IBV).</a:t>
            </a:r>
          </a:p>
        </p:txBody>
      </p:sp>
    </p:spTree>
    <p:extLst>
      <p:ext uri="{BB962C8B-B14F-4D97-AF65-F5344CB8AC3E}">
        <p14:creationId xmlns:p14="http://schemas.microsoft.com/office/powerpoint/2010/main" val="19495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101" y="0"/>
            <a:ext cx="47483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5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0"/>
            <a:ext cx="5105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168639" y="361951"/>
            <a:ext cx="8758004" cy="369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384" tIns="45192" rIns="90384" bIns="45192">
            <a:spAutoFit/>
          </a:bodyPr>
          <a:lstStyle/>
          <a:p>
            <a:pPr algn="ctr" defTabSz="451188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Add Two Possibilities/Day</a:t>
            </a:r>
          </a:p>
          <a:p>
            <a:pPr algn="ctr" defTabSz="451188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Call One/Day</a:t>
            </a:r>
          </a:p>
          <a:p>
            <a:pPr algn="ctr" defTabSz="451188">
              <a:spcBef>
                <a:spcPct val="50000"/>
              </a:spcBef>
            </a:pPr>
            <a:r>
              <a:rPr lang="en-US" sz="54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Show One Business Plan/Week</a:t>
            </a:r>
            <a:r>
              <a:rPr lang="en-US" sz="6600" b="1" dirty="0">
                <a:solidFill>
                  <a:srgbClr val="000000"/>
                </a:solidFill>
                <a:latin typeface="Calibri Light" panose="020F0302020204030204" pitchFamily="34" charset="0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1779691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0"/>
            <a:ext cx="4953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1" y="0"/>
            <a:ext cx="48999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4172" y="195111"/>
            <a:ext cx="8947230" cy="646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384" tIns="45192" rIns="90384" bIns="45192">
            <a:spAutoFit/>
          </a:bodyPr>
          <a:lstStyle/>
          <a:p>
            <a:pPr marL="0" marR="0" lvl="0" indent="0" algn="ctr" defTabSz="451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MS PGothic" pitchFamily="34" charset="-128"/>
                <a:cs typeface="+mn-cs"/>
              </a:rPr>
              <a:t>The secret is there is no secret.</a:t>
            </a:r>
          </a:p>
          <a:p>
            <a:pPr marL="0" marR="0" lvl="0" indent="0" algn="ctr" defTabSz="451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MS PGothic" pitchFamily="34" charset="-128"/>
              <a:cs typeface="+mn-cs"/>
            </a:endParaRPr>
          </a:p>
          <a:p>
            <a:pPr marL="0" marR="0" lvl="0" indent="0" algn="ctr" defTabSz="451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MS PGothic" pitchFamily="34" charset="-128"/>
                <a:cs typeface="+mn-cs"/>
              </a:rPr>
              <a:t> Its just boring old habits.  Its getting your work in everyday when nobody is watching.</a:t>
            </a:r>
          </a:p>
          <a:p>
            <a:pPr marL="0" marR="0" lvl="0" indent="0" algn="ctr" defTabSz="451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 pitchFamily="34" charset="0"/>
              <a:ea typeface="MS PGothic" pitchFamily="34" charset="-128"/>
              <a:cs typeface="+mn-cs"/>
            </a:endParaRPr>
          </a:p>
          <a:p>
            <a:pPr marL="0" marR="0" lvl="0" indent="0" algn="ctr" defTabSz="451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MS PGothic" pitchFamily="34" charset="-128"/>
              <a:cs typeface="+mn-cs"/>
            </a:endParaRPr>
          </a:p>
          <a:p>
            <a:pPr marL="0" marR="0" lvl="0" indent="0" algn="ctr" defTabSz="451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TC Avant Garde Std Bk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2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" y="0"/>
            <a:ext cx="4713514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" y="1331261"/>
            <a:ext cx="4713514" cy="381224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3" tIns="34289" rIns="68483" bIns="34289" rtlCol="0" anchor="ctr"/>
          <a:lstStyle/>
          <a:p>
            <a:pPr algn="ctr" defTabSz="684678">
              <a:defRPr/>
            </a:pPr>
            <a:endParaRPr lang="en-US" sz="1400" kern="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13831" y="2399905"/>
            <a:ext cx="5143501" cy="3437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" y="3900870"/>
            <a:ext cx="4713514" cy="577079"/>
          </a:xfrm>
          <a:prstGeom prst="rect">
            <a:avLst/>
          </a:prstGeom>
        </p:spPr>
        <p:txBody>
          <a:bodyPr wrap="square" lIns="68483" tIns="34289" rIns="68483" bIns="34289">
            <a:spAutoFit/>
          </a:bodyPr>
          <a:lstStyle/>
          <a:p>
            <a:pPr algn="ctr" defTabSz="684678">
              <a:defRPr/>
            </a:pPr>
            <a:r>
              <a:rPr lang="en-US" sz="3300" kern="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Building A Names List</a:t>
            </a:r>
          </a:p>
        </p:txBody>
      </p:sp>
      <p:sp>
        <p:nvSpPr>
          <p:cNvPr id="6" name="Rectangle 5"/>
          <p:cNvSpPr/>
          <p:nvPr/>
        </p:nvSpPr>
        <p:spPr>
          <a:xfrm>
            <a:off x="4976244" y="380762"/>
            <a:ext cx="3828316" cy="392413"/>
          </a:xfrm>
          <a:prstGeom prst="rect">
            <a:avLst/>
          </a:prstGeom>
        </p:spPr>
        <p:txBody>
          <a:bodyPr wrap="square" lIns="68483" tIns="34289" rIns="68483" bIns="34289">
            <a:spAutoFit/>
          </a:bodyPr>
          <a:lstStyle/>
          <a:p>
            <a:pPr defTabSz="684678">
              <a:defRPr/>
            </a:pPr>
            <a:r>
              <a:rPr lang="en-US" sz="21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Warm Market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76149" y="887847"/>
            <a:ext cx="3828314" cy="57714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3" tIns="34289" rIns="68483" bIns="34289" rtlCol="0" anchor="ctr"/>
          <a:lstStyle/>
          <a:p>
            <a:pPr marL="40415" lvl="1" defTabSz="684678">
              <a:defRPr/>
            </a:pPr>
            <a:r>
              <a:rPr lang="en-US" sz="1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Friends, family, neighbors, teammates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976146" y="1533852"/>
            <a:ext cx="3828314" cy="57714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3" tIns="34289" rIns="68483" bIns="34289" rtlCol="0" anchor="ctr"/>
          <a:lstStyle/>
          <a:p>
            <a:pPr marL="40415" lvl="1" defTabSz="684678">
              <a:defRPr/>
            </a:pPr>
            <a:r>
              <a:rPr lang="en-US" sz="1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High school classmates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976146" y="2184198"/>
            <a:ext cx="3828314" cy="57714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3" tIns="34289" rIns="68483" bIns="34289" rtlCol="0" anchor="ctr"/>
          <a:lstStyle/>
          <a:p>
            <a:pPr marL="40415" lvl="1" defTabSz="684678">
              <a:defRPr/>
            </a:pPr>
            <a:r>
              <a:rPr lang="en-US" sz="1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College classmates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76146" y="2830113"/>
            <a:ext cx="3828314" cy="57714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3" tIns="34289" rIns="68483" bIns="34289" rtlCol="0" anchor="ctr"/>
          <a:lstStyle/>
          <a:p>
            <a:pPr marL="40415" lvl="1" defTabSz="684678">
              <a:defRPr/>
            </a:pPr>
            <a:r>
              <a:rPr lang="en-US" sz="1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Organizations, associations, or groups that you belong to or have belonged to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76146" y="3476698"/>
            <a:ext cx="3828314" cy="57714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3" tIns="34289" rIns="68483" bIns="34289" rtlCol="0" anchor="ctr"/>
          <a:lstStyle/>
          <a:p>
            <a:pPr marL="40415" lvl="1" defTabSz="684678">
              <a:defRPr/>
            </a:pPr>
            <a:r>
              <a:rPr lang="en-US" sz="1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Work colleagues (current and past positions)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76146" y="4122948"/>
            <a:ext cx="3828314" cy="577141"/>
          </a:xfrm>
          <a:prstGeom prst="roundRect">
            <a:avLst>
              <a:gd name="adj" fmla="val 88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3" tIns="34289" rIns="68483" bIns="34289" rtlCol="0" anchor="ctr"/>
          <a:lstStyle/>
          <a:p>
            <a:pPr marL="40415" lvl="1" defTabSz="684678">
              <a:defRPr/>
            </a:pPr>
            <a:r>
              <a:rPr lang="en-US" sz="1400" kern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14063127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025" y="-360947"/>
            <a:ext cx="3906672" cy="65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3337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16101" y="1228787"/>
            <a:ext cx="7781297" cy="2589069"/>
            <a:chOff x="821384" y="2123581"/>
            <a:chExt cx="10375064" cy="2879505"/>
          </a:xfrm>
        </p:grpSpPr>
        <p:sp>
          <p:nvSpPr>
            <p:cNvPr id="2" name="Rectangle 1"/>
            <p:cNvSpPr/>
            <p:nvPr/>
          </p:nvSpPr>
          <p:spPr>
            <a:xfrm>
              <a:off x="856477" y="2123581"/>
              <a:ext cx="10304872" cy="10269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4712">
                <a:defRPr/>
              </a:pPr>
              <a:r>
                <a:rPr lang="en-US" sz="2700" kern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Adding to your names list is just as </a:t>
              </a:r>
              <a:br>
                <a:rPr lang="en-US" sz="2700" kern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</a:br>
              <a:r>
                <a:rPr lang="en-US" sz="2700" kern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</a:rPr>
                <a:t>important as building it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821384" y="3345934"/>
              <a:ext cx="10375064" cy="872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712">
                <a:defRPr/>
              </a:pPr>
              <a:r>
                <a:rPr lang="en-US" sz="4500" kern="0" cap="all" dirty="0">
                  <a:ln w="3175">
                    <a:solidFill>
                      <a:srgbClr val="00A9FC"/>
                    </a:solidFill>
                  </a:ln>
                  <a:solidFill>
                    <a:srgbClr val="00A9FC"/>
                  </a:solidFill>
                </a:rPr>
                <a:t>Possibilities Are Everywhere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03198" y="4386942"/>
              <a:ext cx="5185609" cy="6161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712">
                <a:defRPr/>
              </a:pPr>
              <a:r>
                <a:rPr lang="en-US" sz="3000" kern="0" dirty="0">
                  <a:ln>
                    <a:solidFill>
                      <a:srgbClr val="FFBE00"/>
                    </a:solidFill>
                  </a:ln>
                  <a:solidFill>
                    <a:srgbClr val="FFBE00"/>
                  </a:solidFill>
                </a:rPr>
                <a:t>Add two names per day</a:t>
              </a:r>
              <a:endParaRPr lang="en-US" sz="3000" kern="0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5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644" name="Text Box 4"/>
          <p:cNvSpPr txBox="1">
            <a:spLocks noChangeArrowheads="1"/>
          </p:cNvSpPr>
          <p:nvPr/>
        </p:nvSpPr>
        <p:spPr bwMode="auto">
          <a:xfrm>
            <a:off x="256309" y="172253"/>
            <a:ext cx="8610600" cy="64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384" tIns="45192" rIns="90384" bIns="45192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/>
              </a:rPr>
              <a:t> </a:t>
            </a:r>
            <a:r>
              <a:rPr lang="en-US" sz="3600" b="1" dirty="0">
                <a:solidFill>
                  <a:srgbClr val="0606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Arial"/>
              </a:rPr>
              <a:t>Always be asking questions!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028721"/>
            <a:ext cx="8077200" cy="4030807"/>
          </a:xfrm>
          <a:prstGeom prst="rect">
            <a:avLst/>
          </a:prstGeom>
          <a:noFill/>
        </p:spPr>
        <p:txBody>
          <a:bodyPr wrap="square" lIns="90384" tIns="45192" rIns="90384" bIns="45192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What do you do for a living?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How long have you worked here?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How long have you lived in the area?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What brought you to this area?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What does your spouse do?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Do you have family in the area?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Do you do this full time?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60606"/>
                </a:solidFill>
                <a:latin typeface="Calibri Light" panose="020F0302020204030204" pitchFamily="34" charset="0"/>
                <a:cs typeface="Arial"/>
              </a:rPr>
              <a:t>Do you keep your options open? </a:t>
            </a:r>
          </a:p>
        </p:txBody>
      </p:sp>
    </p:spTree>
    <p:extLst>
      <p:ext uri="{BB962C8B-B14F-4D97-AF65-F5344CB8AC3E}">
        <p14:creationId xmlns:p14="http://schemas.microsoft.com/office/powerpoint/2010/main" val="17916974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6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6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4644" grpId="0"/>
      <p:bldP spid="1264644" grpId="1"/>
    </p:bld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1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2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3.xml><?xml version="1.0" encoding="utf-8"?>
<a:theme xmlns:a="http://schemas.openxmlformats.org/drawingml/2006/main" name="7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15.xml><?xml version="1.0" encoding="utf-8"?>
<a:theme xmlns:a="http://schemas.openxmlformats.org/drawingml/2006/main" name="1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White with Blue Grid Segoe Template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</a:theme>
</file>

<file path=ppt/theme/theme9.xml><?xml version="1.0" encoding="utf-8"?>
<a:theme xmlns:a="http://schemas.openxmlformats.org/drawingml/2006/main" name="6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11510</TotalTime>
  <Words>1271</Words>
  <Application>Microsoft Office PowerPoint</Application>
  <PresentationFormat>On-screen Show (16:9)</PresentationFormat>
  <Paragraphs>237</Paragraphs>
  <Slides>52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52</vt:i4>
      </vt:variant>
    </vt:vector>
  </HeadingPairs>
  <TitlesOfParts>
    <vt:vector size="85" baseType="lpstr">
      <vt:lpstr>ITC Avant Garde Std Bk</vt:lpstr>
      <vt:lpstr>MS PGothic</vt:lpstr>
      <vt:lpstr>MS PGothic</vt:lpstr>
      <vt:lpstr>Arial</vt:lpstr>
      <vt:lpstr>Arial Black</vt:lpstr>
      <vt:lpstr>Arial Rounded MT Bold</vt:lpstr>
      <vt:lpstr>Calibri</vt:lpstr>
      <vt:lpstr>Calibri Light</vt:lpstr>
      <vt:lpstr>Corbel</vt:lpstr>
      <vt:lpstr>Courier New</vt:lpstr>
      <vt:lpstr>Euphemia</vt:lpstr>
      <vt:lpstr>Mangal</vt:lpstr>
      <vt:lpstr>Segoe UI Light</vt:lpstr>
      <vt:lpstr>Trebuchet MS</vt:lpstr>
      <vt:lpstr>Wingdings</vt:lpstr>
      <vt:lpstr>Wingdings 3</vt:lpstr>
      <vt:lpstr>7_Office Theme</vt:lpstr>
      <vt:lpstr>1_White with Blue Grid Segoe Template</vt:lpstr>
      <vt:lpstr>1_Office Theme</vt:lpstr>
      <vt:lpstr>18_Office Theme</vt:lpstr>
      <vt:lpstr>19_Office Theme</vt:lpstr>
      <vt:lpstr>57_Office Theme</vt:lpstr>
      <vt:lpstr>9_Custom Design</vt:lpstr>
      <vt:lpstr>8_Serenity 16x9</vt:lpstr>
      <vt:lpstr>67_Office Theme</vt:lpstr>
      <vt:lpstr>1_Facet</vt:lpstr>
      <vt:lpstr>2_Facet</vt:lpstr>
      <vt:lpstr>3_Facet</vt:lpstr>
      <vt:lpstr>70_Office Theme</vt:lpstr>
      <vt:lpstr>4_Facet</vt:lpstr>
      <vt:lpstr>16_Office Theme</vt:lpstr>
      <vt:lpstr>14_Office Theme</vt:lpstr>
      <vt:lpstr>42_Office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Shop.com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Winkler</dc:creator>
  <cp:lastModifiedBy>Jermaine Khoo</cp:lastModifiedBy>
  <cp:revision>148</cp:revision>
  <dcterms:created xsi:type="dcterms:W3CDTF">2014-05-15T20:46:42Z</dcterms:created>
  <dcterms:modified xsi:type="dcterms:W3CDTF">2018-05-18T09:35:33Z</dcterms:modified>
</cp:coreProperties>
</file>